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7"/>
  </p:notesMasterIdLst>
  <p:sldIdLst>
    <p:sldId id="258" r:id="rId3"/>
    <p:sldId id="259" r:id="rId4"/>
    <p:sldId id="260" r:id="rId5"/>
    <p:sldId id="261" r:id="rId6"/>
    <p:sldId id="262" r:id="rId7"/>
    <p:sldId id="264"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48474" autoAdjust="0"/>
  </p:normalViewPr>
  <p:slideViewPr>
    <p:cSldViewPr snapToGrid="0">
      <p:cViewPr varScale="1">
        <p:scale>
          <a:sx n="36" d="100"/>
          <a:sy n="36" d="100"/>
        </p:scale>
        <p:origin x="15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AA698D-5579-4112-90E5-BE6F45DC9B6C}" type="datetimeFigureOut">
              <a:rPr lang="en-US" smtClean="0"/>
              <a:t>11/30/2015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5B079E-09FD-4465-9EFB-9B0DFE2794C7}" type="slidenum">
              <a:rPr lang="en-US" smtClean="0"/>
              <a:t>‹#›</a:t>
            </a:fld>
            <a:endParaRPr lang="en-US"/>
          </a:p>
        </p:txBody>
      </p:sp>
    </p:spTree>
    <p:extLst>
      <p:ext uri="{BB962C8B-B14F-4D97-AF65-F5344CB8AC3E}">
        <p14:creationId xmlns:p14="http://schemas.microsoft.com/office/powerpoint/2010/main" val="3525718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a:spcBef>
                <a:spcPct val="0"/>
              </a:spcBef>
              <a:buFontTx/>
              <a:buNone/>
            </a:pPr>
            <a:r>
              <a:rPr lang="en-US" altLang="ko-KR" dirty="0" smtClean="0">
                <a:ea typeface="굴림" charset="-127"/>
              </a:rPr>
              <a:t>Respected</a:t>
            </a:r>
            <a:r>
              <a:rPr lang="en-US" altLang="ko-KR" baseline="0" dirty="0" smtClean="0">
                <a:ea typeface="굴림" charset="-127"/>
              </a:rPr>
              <a:t> Professor, I would like to thank you first for giving such an opportunity through the course work to learn and dig into Android forensics. </a:t>
            </a:r>
          </a:p>
          <a:p>
            <a:pPr marL="0" indent="0">
              <a:spcBef>
                <a:spcPct val="0"/>
              </a:spcBef>
              <a:buFontTx/>
              <a:buNone/>
            </a:pPr>
            <a:r>
              <a:rPr lang="en-US" altLang="ko-KR" baseline="0" dirty="0" smtClean="0">
                <a:ea typeface="굴림" charset="-127"/>
              </a:rPr>
              <a:t>Today I am going to present Forensic Analysis of Android Rooting.</a:t>
            </a:r>
            <a:endParaRPr lang="en-US" altLang="ko-KR" dirty="0" smtClean="0">
              <a:ea typeface="굴림" charset="-127"/>
            </a:endParaRPr>
          </a:p>
        </p:txBody>
      </p:sp>
      <p:sp>
        <p:nvSpPr>
          <p:cNvPr id="52228" name="Slide Number Placeholder 3"/>
          <p:cNvSpPr>
            <a:spLocks noGrp="1"/>
          </p:cNvSpPr>
          <p:nvPr>
            <p:ph type="sldNum" sz="quarter" idx="5"/>
          </p:nvPr>
        </p:nvSpPr>
        <p:spPr bwMode="auto">
          <a:noFill/>
          <a:ln>
            <a:miter lim="800000"/>
            <a:headEnd/>
            <a:tailEnd/>
          </a:ln>
        </p:spPr>
        <p:txBody>
          <a:bodyPr/>
          <a:lstStyle/>
          <a:p>
            <a:fld id="{7FA33422-7A25-4DFE-A52F-25E402B81EEE}" type="slidenum">
              <a:rPr lang="en-US" altLang="ko-KR">
                <a:solidFill>
                  <a:prstClr val="black"/>
                </a:solidFill>
              </a:rPr>
              <a:pPr/>
              <a:t>1</a:t>
            </a:fld>
            <a:endParaRPr lang="en-US" altLang="ko-KR">
              <a:solidFill>
                <a:prstClr val="black"/>
              </a:solidFill>
            </a:endParaRPr>
          </a:p>
        </p:txBody>
      </p:sp>
    </p:spTree>
    <p:extLst>
      <p:ext uri="{BB962C8B-B14F-4D97-AF65-F5344CB8AC3E}">
        <p14:creationId xmlns:p14="http://schemas.microsoft.com/office/powerpoint/2010/main" val="757990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technical experiment starts with some precaution or prerequisite. For this first and foremost, make sure you are</a:t>
            </a:r>
            <a:r>
              <a:rPr lang="en-US" baseline="0" dirty="0" smtClean="0"/>
              <a:t> following the exact root method for the phone. Even a single slight mistake may hamper the whole process and thus make things vulnerable.</a:t>
            </a:r>
          </a:p>
          <a:p>
            <a:r>
              <a:rPr lang="en-US" baseline="0" dirty="0" smtClean="0"/>
              <a:t>Do not forget to backup as in between boot loading everything inside the phone get swept out.</a:t>
            </a:r>
          </a:p>
          <a:p>
            <a:r>
              <a:rPr lang="en-US" sz="1200" kern="1200" dirty="0" smtClean="0">
                <a:solidFill>
                  <a:schemeClr val="tx1"/>
                </a:solidFill>
                <a:effectLst/>
                <a:latin typeface="+mn-lt"/>
                <a:ea typeface="+mn-ea"/>
                <a:cs typeface="+mn-cs"/>
              </a:rPr>
              <a:t> Luckily, now that you know a thing or two about setting up, you're in an incomprehensibly enhanced position to see a segment of substitute rules out there. Thusly, here are two or three spots you'll find helpers, ROMs, and other information about setting up specific	phone.</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The XDA Developers forums</a:t>
            </a:r>
          </a:p>
          <a:p>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Phandroid</a:t>
            </a:r>
            <a:r>
              <a:rPr lang="en-US" sz="1200" kern="1200" dirty="0" smtClean="0">
                <a:solidFill>
                  <a:schemeClr val="tx1"/>
                </a:solidFill>
                <a:effectLst/>
                <a:latin typeface="+mn-lt"/>
                <a:ea typeface="+mn-ea"/>
                <a:cs typeface="+mn-cs"/>
              </a:rPr>
              <a:t> forums</a:t>
            </a:r>
          </a:p>
          <a:p>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RootzWiki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The </a:t>
            </a:r>
            <a:r>
              <a:rPr lang="en-US" sz="1200" kern="1200" dirty="0" err="1" smtClean="0">
                <a:solidFill>
                  <a:schemeClr val="tx1"/>
                </a:solidFill>
                <a:effectLst/>
                <a:latin typeface="+mn-lt"/>
                <a:ea typeface="+mn-ea"/>
                <a:cs typeface="+mn-cs"/>
              </a:rPr>
              <a:t>CyanogenMod</a:t>
            </a:r>
            <a:r>
              <a:rPr lang="en-US" sz="1200" kern="1200" dirty="0" smtClean="0">
                <a:solidFill>
                  <a:schemeClr val="tx1"/>
                </a:solidFill>
                <a:effectLst/>
                <a:latin typeface="+mn-lt"/>
                <a:ea typeface="+mn-ea"/>
                <a:cs typeface="+mn-cs"/>
              </a:rPr>
              <a:t> Wiki</a:t>
            </a:r>
          </a:p>
          <a:p>
            <a:r>
              <a:rPr lang="en-US" sz="1200" kern="1200" dirty="0" smtClean="0">
                <a:solidFill>
                  <a:schemeClr val="tx1"/>
                </a:solidFill>
                <a:effectLst/>
                <a:latin typeface="+mn-lt"/>
                <a:ea typeface="+mn-ea"/>
                <a:cs typeface="+mn-cs"/>
              </a:rPr>
              <a:t>For the technical part of the paper, I will mention the steps, how to root a One-Plus One Android Smartphone (as I am using the same).</a:t>
            </a:r>
          </a:p>
          <a:p>
            <a:r>
              <a:rPr lang="en-US" sz="1200" kern="1200" dirty="0" smtClean="0">
                <a:solidFill>
                  <a:schemeClr val="tx1"/>
                </a:solidFill>
                <a:effectLst/>
                <a:latin typeface="+mn-lt"/>
                <a:ea typeface="+mn-ea"/>
                <a:cs typeface="+mn-cs"/>
              </a:rPr>
              <a:t>For the video part, I have just purchased my phone few months back, so I am unable to take a video in this moment. As rooting diminish the warranty, so I cannot take chances with this new one. Here, I am providing a reference link  that I can use the time to root my phone. This steps are exactly the same that I have to follow while rooting my device. </a:t>
            </a:r>
          </a:p>
          <a:p>
            <a:r>
              <a:rPr lang="en-US" dirty="0" smtClean="0"/>
              <a:t>There are several ways to get into the super user of the android. However, the process is different for different OS and it also varies among various providers for example for Motorola Razor smart phone there is utility called Droid </a:t>
            </a:r>
            <a:r>
              <a:rPr lang="en-US" dirty="0" err="1" smtClean="0"/>
              <a:t>Razr</a:t>
            </a:r>
            <a:r>
              <a:rPr lang="en-US" dirty="0" smtClean="0"/>
              <a:t>. The prerequisite for rooting is to put your device on USB debugging mode or developer mode. To turn this feature ON was normal before Android version 4.3, but after that it can be turned on by going to Settings-&gt;About Phone and pressing “About Phone” 7 times. Then there are several tools to root like </a:t>
            </a:r>
            <a:r>
              <a:rPr lang="en-US" dirty="0" err="1" smtClean="0"/>
              <a:t>Towelroot</a:t>
            </a:r>
            <a:r>
              <a:rPr lang="en-US" dirty="0" smtClean="0"/>
              <a:t>, </a:t>
            </a:r>
            <a:r>
              <a:rPr lang="en-US" dirty="0" err="1" smtClean="0"/>
              <a:t>Framaroot</a:t>
            </a:r>
            <a:r>
              <a:rPr lang="en-US" dirty="0" smtClean="0"/>
              <a:t>, </a:t>
            </a:r>
            <a:r>
              <a:rPr lang="en-US" dirty="0" err="1" smtClean="0"/>
              <a:t>Kingo</a:t>
            </a:r>
            <a:r>
              <a:rPr lang="en-US" dirty="0" smtClean="0"/>
              <a:t> Root etc. Make sure that the boot loader is also unlocked. Boot loader maintains the software which will run during startup. We can test whether the phone is rooted or not by several apps available on google play.</a:t>
            </a:r>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10</a:t>
            </a:fld>
            <a:endParaRPr lang="en-US"/>
          </a:p>
        </p:txBody>
      </p:sp>
    </p:spTree>
    <p:extLst>
      <p:ext uri="{BB962C8B-B14F-4D97-AF65-F5344CB8AC3E}">
        <p14:creationId xmlns:p14="http://schemas.microsoft.com/office/powerpoint/2010/main" val="459438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Orbot</a:t>
            </a:r>
            <a:r>
              <a:rPr lang="en-US" dirty="0" smtClean="0"/>
              <a:t> is a tool available in Play Store</a:t>
            </a:r>
            <a:r>
              <a:rPr lang="en-US" baseline="0" dirty="0" smtClean="0"/>
              <a:t> and currently there are more than 1 Million downloads of this software. It comes with </a:t>
            </a:r>
            <a:r>
              <a:rPr lang="en-US" baseline="0" dirty="0" err="1" smtClean="0"/>
              <a:t>Orweb</a:t>
            </a:r>
            <a:r>
              <a:rPr lang="en-US" baseline="0" dirty="0" smtClean="0"/>
              <a:t> browser, which in itself has the TOR model of browsing (Onion Routing).</a:t>
            </a:r>
          </a:p>
          <a:p>
            <a:r>
              <a:rPr lang="en-US" baseline="0" dirty="0" smtClean="0"/>
              <a:t>It do not keep track of the browsing history.  It provides a local HTTP proxy and the standard SOCKS4A/ SOCKS5 proxy interfaces in to the TOR network.</a:t>
            </a:r>
            <a:endParaRPr lang="en-US" dirty="0" smtClean="0"/>
          </a:p>
          <a:p>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11</a:t>
            </a:fld>
            <a:endParaRPr lang="en-US"/>
          </a:p>
        </p:txBody>
      </p:sp>
    </p:spTree>
    <p:extLst>
      <p:ext uri="{BB962C8B-B14F-4D97-AF65-F5344CB8AC3E}">
        <p14:creationId xmlns:p14="http://schemas.microsoft.com/office/powerpoint/2010/main" val="1249624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concept of rooting and anonymity is connected to each other on several points including getting to know the usage pattern of any smart phone.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get to know about rooting in depth and see the different possible ways of rooting. Besides we can try on many positive things to being a </a:t>
            </a:r>
            <a:r>
              <a:rPr lang="en-US" sz="1200" kern="1200" dirty="0" err="1" smtClean="0">
                <a:solidFill>
                  <a:schemeClr val="tx1"/>
                </a:solidFill>
                <a:effectLst/>
                <a:latin typeface="+mn-lt"/>
                <a:ea typeface="+mn-ea"/>
                <a:cs typeface="+mn-cs"/>
              </a:rPr>
              <a:t>superuser</a:t>
            </a:r>
            <a:r>
              <a:rPr lang="en-US" sz="1200" kern="1200" dirty="0" smtClean="0">
                <a:solidFill>
                  <a:schemeClr val="tx1"/>
                </a:solidFill>
                <a:effectLst/>
                <a:latin typeface="+mn-lt"/>
                <a:ea typeface="+mn-ea"/>
                <a:cs typeface="+mn-cs"/>
              </a:rPr>
              <a:t> after rooting.   Finally, we found that in case, the hacker use anonymous software after wards, how easy it is to get the information that what stuff or action was performed in the absence of the genuine user, given the condition the device is rooted.</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Thank you so </a:t>
            </a:r>
            <a:r>
              <a:rPr lang="en-US" sz="1200" kern="1200" smtClean="0">
                <a:solidFill>
                  <a:schemeClr val="tx1"/>
                </a:solidFill>
                <a:effectLst/>
                <a:latin typeface="+mn-lt"/>
                <a:ea typeface="+mn-ea"/>
                <a:cs typeface="+mn-cs"/>
              </a:rPr>
              <a:t>much professor for </a:t>
            </a:r>
            <a:r>
              <a:rPr lang="en-US" sz="1200" kern="1200" dirty="0" smtClean="0">
                <a:solidFill>
                  <a:schemeClr val="tx1"/>
                </a:solidFill>
                <a:effectLst/>
                <a:latin typeface="+mn-lt"/>
                <a:ea typeface="+mn-ea"/>
                <a:cs typeface="+mn-cs"/>
              </a:rPr>
              <a:t>your time and consideration.</a:t>
            </a:r>
            <a:r>
              <a:rPr lang="en-US" sz="120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12</a:t>
            </a:fld>
            <a:endParaRPr lang="en-US"/>
          </a:p>
        </p:txBody>
      </p:sp>
    </p:spTree>
    <p:extLst>
      <p:ext uri="{BB962C8B-B14F-4D97-AF65-F5344CB8AC3E}">
        <p14:creationId xmlns:p14="http://schemas.microsoft.com/office/powerpoint/2010/main" val="2459011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smtClean="0">
                <a:latin typeface="+mn-lt"/>
              </a:rPr>
              <a:t>Here is the agenda I will be following</a:t>
            </a:r>
            <a:r>
              <a:rPr lang="en-US" altLang="ko-KR" sz="1200" baseline="0" dirty="0" smtClean="0">
                <a:latin typeface="+mn-lt"/>
              </a:rPr>
              <a:t> throughout the course of the presentation. &lt;Slide&gt;</a:t>
            </a:r>
            <a:endParaRPr lang="en-US" altLang="ko-KR" sz="1200" dirty="0" smtClean="0">
              <a:latin typeface="+mn-lt"/>
            </a:endParaRPr>
          </a:p>
        </p:txBody>
      </p:sp>
      <p:sp>
        <p:nvSpPr>
          <p:cNvPr id="4" name="슬라이드 번호 개체 틀 3"/>
          <p:cNvSpPr>
            <a:spLocks noGrp="1"/>
          </p:cNvSpPr>
          <p:nvPr>
            <p:ph type="sldNum" sz="quarter" idx="10"/>
          </p:nvPr>
        </p:nvSpPr>
        <p:spPr/>
        <p:txBody>
          <a:bodyPr/>
          <a:lstStyle/>
          <a:p>
            <a:fld id="{C832A264-3980-4307-A394-E9BA1FA97A9F}" type="slidenum">
              <a:rPr lang="en-US" altLang="ko-KR" smtClean="0">
                <a:solidFill>
                  <a:prstClr val="black"/>
                </a:solidFill>
              </a:rPr>
              <a:pPr/>
              <a:t>2</a:t>
            </a:fld>
            <a:endParaRPr lang="en-US" altLang="ko-KR">
              <a:solidFill>
                <a:prstClr val="black"/>
              </a:solidFill>
            </a:endParaRPr>
          </a:p>
        </p:txBody>
      </p:sp>
    </p:spTree>
    <p:extLst>
      <p:ext uri="{BB962C8B-B14F-4D97-AF65-F5344CB8AC3E}">
        <p14:creationId xmlns:p14="http://schemas.microsoft.com/office/powerpoint/2010/main" val="400283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smart phone market is growing higher and higher. With the drastic changes in technology, smart phones are becoming targets of criminals. Because of the fact that most of the people are completely addicted to the mobile devices to do our daily tasks, ranging from setting up a reminder to wish our dear ones, to online banking transactions, mobile devices contain a lot of sensitive data which is of an investigator’s interest. As Android is one of the leading smart phone operating systems, it  is important to have knowledge of Android forensics.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This is</a:t>
            </a:r>
            <a:r>
              <a:rPr lang="en-US" sz="1200" b="0" i="0" kern="1200" baseline="0" dirty="0" smtClean="0">
                <a:solidFill>
                  <a:schemeClr val="tx1"/>
                </a:solidFill>
                <a:effectLst/>
                <a:latin typeface="+mn-lt"/>
                <a:ea typeface="+mn-ea"/>
                <a:cs typeface="+mn-cs"/>
              </a:rPr>
              <a:t> why I choose this topic for my project. </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Android forensics is different from regular disk forensics because of various reasons. It supports various file systems which are specific to Android. We may look for the following data on Android devices: SMS, MMS, emails, call logs, contacts, photos, calendars, notes, browser history, GPS locations, passwords, data stored on SD cards, etc.</a:t>
            </a:r>
          </a:p>
          <a:p>
            <a:pPr fontAlgn="base"/>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With so much advancement, android rooting is a threat now a days. In recent years the practice of Android rooting, that is the process of allowing an Android phone or tablet to bypass restrictions set by carriers, operating systems or hardware manufacturers, has become increasingly popular.</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the slide, I have put the vital point of being curious in Android forensics. As it affects both user and attacker. Second, I mentioned the flow of the paper while discussing the selected topic ‘Rooting”.</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3</a:t>
            </a:fld>
            <a:endParaRPr lang="en-US"/>
          </a:p>
        </p:txBody>
      </p:sp>
    </p:spTree>
    <p:extLst>
      <p:ext uri="{BB962C8B-B14F-4D97-AF65-F5344CB8AC3E}">
        <p14:creationId xmlns:p14="http://schemas.microsoft.com/office/powerpoint/2010/main" val="2236036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But before I get started, a word of caution: rooting or modifying your phone in any way will void your manufacturer’s warranty and possibly “brick” it. What does “bricking” your device mean you ask? Exactly what you think… It means screwing up your phone software so badly that your phone can no longer function properly and is pretty much as useless as a brick. I do not in any way recommend anyone to root their Android device. This article is simply to introduce you to the subject of rooting and present you with both the pro’s and con’s so that you can make an educated decision on your own.</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To any android user, let me ask 3 simple questions. &lt;slide&gt; I know anyway the answer going to be no. It is because your manufacture doesn’t want you to be the super user.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here comes the scope of Rooting your android device.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“Rooting” your device means obtaining “</a:t>
            </a:r>
            <a:r>
              <a:rPr lang="en-US" sz="1200" b="0" i="0" kern="1200" dirty="0" err="1" smtClean="0">
                <a:solidFill>
                  <a:schemeClr val="tx1"/>
                </a:solidFill>
                <a:effectLst/>
                <a:latin typeface="+mn-lt"/>
                <a:ea typeface="+mn-ea"/>
                <a:cs typeface="+mn-cs"/>
              </a:rPr>
              <a:t>superuser</a:t>
            </a:r>
            <a:r>
              <a:rPr lang="en-US" sz="1200" b="0" i="0" kern="1200" dirty="0" smtClean="0">
                <a:solidFill>
                  <a:schemeClr val="tx1"/>
                </a:solidFill>
                <a:effectLst/>
                <a:latin typeface="+mn-lt"/>
                <a:ea typeface="+mn-ea"/>
                <a:cs typeface="+mn-cs"/>
              </a:rPr>
              <a:t>” rights and permissions to your Android’s software. It's similar running programs as administrators in Windows, or running a command with </a:t>
            </a:r>
            <a:r>
              <a:rPr lang="en-US" dirty="0" err="1" smtClean="0"/>
              <a:t>sudo</a:t>
            </a:r>
            <a:r>
              <a:rPr lang="en-US" sz="1200" b="0" i="0" kern="1200" dirty="0" smtClean="0">
                <a:solidFill>
                  <a:schemeClr val="tx1"/>
                </a:solidFill>
                <a:effectLst/>
                <a:latin typeface="+mn-lt"/>
                <a:ea typeface="+mn-ea"/>
                <a:cs typeface="+mn-cs"/>
              </a:rPr>
              <a:t> in Linux.</a:t>
            </a:r>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4</a:t>
            </a:fld>
            <a:endParaRPr lang="en-US"/>
          </a:p>
        </p:txBody>
      </p:sp>
    </p:spTree>
    <p:extLst>
      <p:ext uri="{BB962C8B-B14F-4D97-AF65-F5344CB8AC3E}">
        <p14:creationId xmlns:p14="http://schemas.microsoft.com/office/powerpoint/2010/main" val="2213910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With these elevated user privileges, you gain the ability to load custom software (ROM’s), install custom themes, increase performance, increase battery life, and the ability to install software that would otherwise cost extra money. Rooting is essentially “hacking” your Android device. In the iPhone world, this would be the equivalent to “Jailbreaking” your phone.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0" i="0" kern="1200" dirty="0" smtClean="0">
                <a:solidFill>
                  <a:schemeClr val="tx1"/>
                </a:solidFill>
                <a:effectLst/>
                <a:latin typeface="+mn-lt"/>
                <a:ea typeface="+mn-ea"/>
                <a:cs typeface="+mn-cs"/>
              </a:rPr>
              <a:t>The root user, because they have “</a:t>
            </a:r>
            <a:r>
              <a:rPr lang="en-US" sz="1200" b="0" i="0" kern="1200" dirty="0" err="1" smtClean="0">
                <a:solidFill>
                  <a:schemeClr val="tx1"/>
                </a:solidFill>
                <a:effectLst/>
                <a:latin typeface="+mn-lt"/>
                <a:ea typeface="+mn-ea"/>
                <a:cs typeface="+mn-cs"/>
              </a:rPr>
              <a:t>superuser</a:t>
            </a:r>
            <a:r>
              <a:rPr lang="en-US" sz="1200" b="0" i="0" kern="1200" dirty="0" smtClean="0">
                <a:solidFill>
                  <a:schemeClr val="tx1"/>
                </a:solidFill>
                <a:effectLst/>
                <a:latin typeface="+mn-lt"/>
                <a:ea typeface="+mn-ea"/>
                <a:cs typeface="+mn-cs"/>
              </a:rPr>
              <a:t>” privileges, can essentially change or modify any of the software code on the device. You see, your phone manufacturer/carrier only gives you “guest” privileges when you purchase your device. They do this for good reason… they don’t want you getting into certain parts of the software on your phone and screwing it up beyond repair. It makes it much easier for them to manage and update the devices if they lock it all down. This way, all the users are running the same unmodified version of the phone’s software. This makes it much easier for them to support the devices. But, for the tech-savvy crowd, only having “guest” privileges on your device is pretty lame and it locks down a lot of potentially useful features.</a:t>
            </a:r>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5</a:t>
            </a:fld>
            <a:endParaRPr lang="en-US"/>
          </a:p>
        </p:txBody>
      </p:sp>
    </p:spTree>
    <p:extLst>
      <p:ext uri="{BB962C8B-B14F-4D97-AF65-F5344CB8AC3E}">
        <p14:creationId xmlns:p14="http://schemas.microsoft.com/office/powerpoint/2010/main" val="191977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already talked about the advantages briefly. To save time, I will not go into elaboration of these terms mentioned in the slide. I would request to go through the paper for any detailed description on each of these.</a:t>
            </a:r>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6</a:t>
            </a:fld>
            <a:endParaRPr lang="en-US"/>
          </a:p>
        </p:txBody>
      </p:sp>
    </p:spTree>
    <p:extLst>
      <p:ext uri="{BB962C8B-B14F-4D97-AF65-F5344CB8AC3E}">
        <p14:creationId xmlns:p14="http://schemas.microsoft.com/office/powerpoint/2010/main" val="1976640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Root is not for everybody, as the dangers can far exceed the advantages and you are liable to lament your choice once things get untidy (and they can get chaotic). So here is the reason you ought not to do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Development of root exploits generally fall into two categories. Individual developers or hackers often identify vulnerabilities, develop and make public exploit tools. In addition, there are commercial companies that develop exploits. These take the form of apps, which are typically free, that users voluntarily download and then click on to activate the exploits.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root your phone, your</a:t>
            </a:r>
            <a:r>
              <a:rPr lang="en-US" sz="1200" b="0" i="0" kern="1200" baseline="0" dirty="0" smtClean="0">
                <a:solidFill>
                  <a:schemeClr val="tx1"/>
                </a:solidFill>
                <a:effectLst/>
                <a:latin typeface="+mn-lt"/>
                <a:ea typeface="+mn-ea"/>
                <a:cs typeface="+mn-cs"/>
              </a:rPr>
              <a:t> device is</a:t>
            </a:r>
            <a:r>
              <a:rPr lang="en-US" sz="1200" b="0" i="0" kern="1200" dirty="0" smtClean="0">
                <a:solidFill>
                  <a:schemeClr val="tx1"/>
                </a:solidFill>
                <a:effectLst/>
                <a:latin typeface="+mn-lt"/>
                <a:ea typeface="+mn-ea"/>
                <a:cs typeface="+mn-cs"/>
              </a:rPr>
              <a:t> not under warranty anymore. Anything</a:t>
            </a:r>
            <a:r>
              <a:rPr lang="en-US" sz="1200" b="0" i="0" kern="1200" baseline="0" dirty="0" smtClean="0">
                <a:solidFill>
                  <a:schemeClr val="tx1"/>
                </a:solidFill>
                <a:effectLst/>
                <a:latin typeface="+mn-lt"/>
                <a:ea typeface="+mn-ea"/>
                <a:cs typeface="+mn-cs"/>
              </a:rPr>
              <a:t> happened afterwards, you are the solely responsible one. Due to that sometime with wrong root, you may find update issues too.</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
            </a:r>
            <a:br>
              <a:rPr lang="en-US" sz="1200" b="0" i="0" kern="1200" baseline="0" dirty="0" smtClean="0">
                <a:solidFill>
                  <a:schemeClr val="tx1"/>
                </a:solidFill>
                <a:effectLst/>
                <a:latin typeface="+mn-lt"/>
                <a:ea typeface="+mn-ea"/>
                <a:cs typeface="+mn-cs"/>
              </a:rPr>
            </a:br>
            <a:r>
              <a:rPr lang="en-US" sz="1200" b="0" i="0" kern="1200" baseline="0" dirty="0" smtClean="0">
                <a:solidFill>
                  <a:schemeClr val="tx1"/>
                </a:solidFill>
                <a:effectLst/>
                <a:latin typeface="+mn-lt"/>
                <a:ea typeface="+mn-ea"/>
                <a:cs typeface="+mn-cs"/>
              </a:rPr>
              <a:t>Lastly, &lt;slide last point&gt;</a:t>
            </a:r>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7</a:t>
            </a:fld>
            <a:endParaRPr lang="en-US"/>
          </a:p>
        </p:txBody>
      </p:sp>
    </p:spTree>
    <p:extLst>
      <p:ext uri="{BB962C8B-B14F-4D97-AF65-F5344CB8AC3E}">
        <p14:creationId xmlns:p14="http://schemas.microsoft.com/office/powerpoint/2010/main" val="334696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a ton of different Android phones out there, and while some rooting methods might work for multiple phones, there is no one-size-fits-all guide for rooting every phone out there. But, there are a lot of things you should know about rooting before you start, and this guide should help you out.</a:t>
            </a:r>
            <a:br>
              <a:rPr lang="en-US" sz="1200" b="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8</a:t>
            </a:fld>
            <a:endParaRPr lang="en-US"/>
          </a:p>
        </p:txBody>
      </p:sp>
    </p:spTree>
    <p:extLst>
      <p:ext uri="{BB962C8B-B14F-4D97-AF65-F5344CB8AC3E}">
        <p14:creationId xmlns:p14="http://schemas.microsoft.com/office/powerpoint/2010/main" val="4006534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two ways to approach for rooting. Below they have been described briefly.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Custom ROM Flashing</a:t>
            </a:r>
            <a:r>
              <a:rPr lang="en-US" sz="1200" kern="1200" dirty="0" smtClean="0">
                <a:solidFill>
                  <a:schemeClr val="tx1"/>
                </a:solidFill>
                <a:effectLst/>
                <a:latin typeface="+mn-lt"/>
                <a:ea typeface="+mn-ea"/>
                <a:cs typeface="+mn-cs"/>
              </a:rPr>
              <a:t>- The first method is to flash a ROM with a modified operating system, which already contains the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binary, to the device. In the most cases a ROM with an aftermarket Android distribution like </a:t>
            </a:r>
            <a:r>
              <a:rPr lang="en-US" sz="1200" kern="1200" dirty="0" err="1" smtClean="0">
                <a:solidFill>
                  <a:schemeClr val="tx1"/>
                </a:solidFill>
                <a:effectLst/>
                <a:latin typeface="+mn-lt"/>
                <a:ea typeface="+mn-ea"/>
                <a:cs typeface="+mn-cs"/>
              </a:rPr>
              <a:t>CyanogenMod</a:t>
            </a:r>
            <a:r>
              <a:rPr lang="en-US" sz="1200" kern="1200" dirty="0" smtClean="0">
                <a:solidFill>
                  <a:schemeClr val="tx1"/>
                </a:solidFill>
                <a:effectLst/>
                <a:latin typeface="+mn-lt"/>
                <a:ea typeface="+mn-ea"/>
                <a:cs typeface="+mn-cs"/>
              </a:rPr>
              <a:t> is used. The most alternative distributions are heavily modified and provide additional features for the smartphone out of the box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Soft Flashing</a:t>
            </a:r>
            <a:r>
              <a:rPr lang="en-US" sz="1200" kern="1200" dirty="0" smtClean="0">
                <a:solidFill>
                  <a:schemeClr val="tx1"/>
                </a:solidFill>
                <a:effectLst/>
                <a:latin typeface="+mn-lt"/>
                <a:ea typeface="+mn-ea"/>
                <a:cs typeface="+mn-cs"/>
              </a:rPr>
              <a:t>- Soft flashing is for users who like to keep the factory ROM provided by the manufacturer of the device nearly untouched. With soft flashing just the needed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binary is added to the stock operating system and a root control application is installed. Soft flashing shares the risks of the custom ROM flashing method </a:t>
            </a:r>
          </a:p>
          <a:p>
            <a:endParaRPr lang="en-US" dirty="0"/>
          </a:p>
        </p:txBody>
      </p:sp>
      <p:sp>
        <p:nvSpPr>
          <p:cNvPr id="4" name="Slide Number Placeholder 3"/>
          <p:cNvSpPr>
            <a:spLocks noGrp="1"/>
          </p:cNvSpPr>
          <p:nvPr>
            <p:ph type="sldNum" sz="quarter" idx="10"/>
          </p:nvPr>
        </p:nvSpPr>
        <p:spPr/>
        <p:txBody>
          <a:bodyPr/>
          <a:lstStyle/>
          <a:p>
            <a:fld id="{1C5B079E-09FD-4465-9EFB-9B0DFE2794C7}" type="slidenum">
              <a:rPr lang="en-US" smtClean="0"/>
              <a:t>9</a:t>
            </a:fld>
            <a:endParaRPr lang="en-US"/>
          </a:p>
        </p:txBody>
      </p:sp>
    </p:spTree>
    <p:extLst>
      <p:ext uri="{BB962C8B-B14F-4D97-AF65-F5344CB8AC3E}">
        <p14:creationId xmlns:p14="http://schemas.microsoft.com/office/powerpoint/2010/main" val="3766873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2.xml"/><Relationship Id="rId1" Type="http://schemas.openxmlformats.org/officeDocument/2006/relationships/themeOverride" Target="../theme/themeOverride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1">
          <a:gsLst>
            <a:gs pos="20000">
              <a:schemeClr val="bg1">
                <a:tint val="80000"/>
                <a:satMod val="300000"/>
              </a:schemeClr>
            </a:gs>
            <a:gs pos="100000">
              <a:schemeClr val="bg1">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7" descr="gen_weblike_COV01.jpg"/>
          <p:cNvPicPr>
            <a:picLocks noChangeAspect="1"/>
          </p:cNvPicPr>
          <p:nvPr/>
        </p:nvPicPr>
        <p:blipFill>
          <a:blip r:embed="rId3" cstate="print"/>
          <a:srcRect t="-6218" b="98344"/>
          <a:stretch>
            <a:fillRect/>
          </a:stretch>
        </p:blipFill>
        <p:spPr bwMode="auto">
          <a:xfrm>
            <a:off x="0" y="0"/>
            <a:ext cx="12192000" cy="508000"/>
          </a:xfrm>
          <a:prstGeom prst="rect">
            <a:avLst/>
          </a:prstGeom>
          <a:noFill/>
          <a:ln w="9525">
            <a:noFill/>
            <a:miter lim="800000"/>
            <a:headEnd/>
            <a:tailEnd/>
          </a:ln>
        </p:spPr>
      </p:pic>
      <p:sp>
        <p:nvSpPr>
          <p:cNvPr id="5" name="Rectangle 8"/>
          <p:cNvSpPr/>
          <p:nvPr userDrawn="1"/>
        </p:nvSpPr>
        <p:spPr>
          <a:xfrm>
            <a:off x="1" y="0"/>
            <a:ext cx="12189884" cy="4270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pPr>
            <a:endParaRPr lang="en-US" altLang="ko-KR" sz="1800">
              <a:solidFill>
                <a:srgbClr val="FFFFFF"/>
              </a:solidFill>
              <a:ea typeface="굴림" charset="-127"/>
            </a:endParaRPr>
          </a:p>
        </p:txBody>
      </p:sp>
      <p:pic>
        <p:nvPicPr>
          <p:cNvPr id="6" name="Picture 7"/>
          <p:cNvPicPr>
            <a:picLocks noChangeAspect="1"/>
          </p:cNvPicPr>
          <p:nvPr userDrawn="1"/>
        </p:nvPicPr>
        <p:blipFill>
          <a:blip r:embed="rId4" cstate="print"/>
          <a:srcRect/>
          <a:stretch>
            <a:fillRect/>
          </a:stretch>
        </p:blipFill>
        <p:spPr bwMode="auto">
          <a:xfrm>
            <a:off x="5863167" y="60325"/>
            <a:ext cx="465667" cy="350838"/>
          </a:xfrm>
          <a:prstGeom prst="rect">
            <a:avLst/>
          </a:prstGeom>
          <a:solidFill>
            <a:schemeClr val="bg1"/>
          </a:solidFill>
          <a:ln w="9525">
            <a:noFill/>
            <a:miter lim="800000"/>
            <a:headEnd/>
            <a:tailEnd/>
          </a:ln>
        </p:spPr>
      </p:pic>
      <p:sp>
        <p:nvSpPr>
          <p:cNvPr id="7" name="TextBox 6"/>
          <p:cNvSpPr txBox="1"/>
          <p:nvPr userDrawn="1"/>
        </p:nvSpPr>
        <p:spPr>
          <a:xfrm>
            <a:off x="3302000" y="6367464"/>
            <a:ext cx="5588000" cy="338137"/>
          </a:xfrm>
          <a:prstGeom prst="rect">
            <a:avLst/>
          </a:prstGeom>
          <a:noFill/>
        </p:spPr>
        <p:txBody>
          <a:bodyPr>
            <a:spAutoFit/>
          </a:bodyPr>
          <a:lstStyle/>
          <a:p>
            <a:pPr algn="ctr">
              <a:defRPr/>
            </a:pPr>
            <a:r>
              <a:rPr lang="en-US" sz="1600" b="1" spc="200" dirty="0">
                <a:solidFill>
                  <a:prstClr val="black"/>
                </a:solidFill>
                <a:latin typeface="Calibri" pitchFamily="34" charset="0"/>
                <a:ea typeface="굴림" charset="-127"/>
              </a:rPr>
              <a:t>University of Central Florida</a:t>
            </a:r>
          </a:p>
        </p:txBody>
      </p:sp>
      <p:sp>
        <p:nvSpPr>
          <p:cNvPr id="2" name="Title 1"/>
          <p:cNvSpPr>
            <a:spLocks noGrp="1"/>
          </p:cNvSpPr>
          <p:nvPr>
            <p:ph type="ctrTitle"/>
          </p:nvPr>
        </p:nvSpPr>
        <p:spPr>
          <a:xfrm>
            <a:off x="914400" y="2130426"/>
            <a:ext cx="10363200" cy="1470025"/>
          </a:xfrm>
        </p:spPr>
        <p:txBody>
          <a:bodyPr/>
          <a:lstStyle>
            <a:lvl1pPr marL="0" marR="0" indent="0" algn="ctr" defTabSz="457200" rtl="0" eaLnBrk="1" fontAlgn="base" latinLnBrk="0" hangingPunct="1">
              <a:lnSpc>
                <a:spcPct val="100000"/>
              </a:lnSpc>
              <a:spcBef>
                <a:spcPct val="0"/>
              </a:spcBef>
              <a:spcAft>
                <a:spcPct val="0"/>
              </a:spcAft>
              <a:buClrTx/>
              <a:buSzTx/>
              <a:buFontTx/>
              <a:buNone/>
              <a:tabLst/>
              <a:defRPr sz="44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3"/>
          <p:cNvSpPr>
            <a:spLocks noGrp="1"/>
          </p:cNvSpPr>
          <p:nvPr>
            <p:ph type="dt" sz="half" idx="10"/>
          </p:nvPr>
        </p:nvSpPr>
        <p:spPr>
          <a:xfrm>
            <a:off x="609600" y="6356351"/>
            <a:ext cx="2844800" cy="365125"/>
          </a:xfrm>
        </p:spPr>
        <p:txBody>
          <a:bodyPr/>
          <a:lstStyle>
            <a:lvl1pPr>
              <a:defRPr/>
            </a:lvl1pPr>
          </a:lstStyle>
          <a:p>
            <a:fld id="{0708540C-A5D5-46B3-9613-D3968F8C69B2}" type="datetimeFigureOut">
              <a:rPr lang="en-US" altLang="ko-KR"/>
              <a:pPr/>
              <a:t>11/30/2015</a:t>
            </a:fld>
            <a:endParaRPr lang="en-US" altLang="ko-KR"/>
          </a:p>
        </p:txBody>
      </p:sp>
      <p:sp>
        <p:nvSpPr>
          <p:cNvPr id="9" name="Footer Placeholder 4"/>
          <p:cNvSpPr>
            <a:spLocks noGrp="1"/>
          </p:cNvSpPr>
          <p:nvPr>
            <p:ph type="ftr" sz="quarter" idx="11"/>
          </p:nvPr>
        </p:nvSpPr>
        <p:spPr/>
        <p:txBody>
          <a:bodyPr/>
          <a:lstStyle>
            <a:lvl1pPr>
              <a:defRPr/>
            </a:lvl1pPr>
          </a:lstStyle>
          <a:p>
            <a:endParaRPr lang="en-US" altLang="ko-KR"/>
          </a:p>
        </p:txBody>
      </p:sp>
      <p:sp>
        <p:nvSpPr>
          <p:cNvPr id="10" name="Slide Number Placeholder 5"/>
          <p:cNvSpPr>
            <a:spLocks noGrp="1"/>
          </p:cNvSpPr>
          <p:nvPr>
            <p:ph type="sldNum" sz="quarter" idx="12"/>
          </p:nvPr>
        </p:nvSpPr>
        <p:spPr>
          <a:xfrm>
            <a:off x="8737600" y="6356351"/>
            <a:ext cx="2844800" cy="365125"/>
          </a:xfrm>
        </p:spPr>
        <p:txBody>
          <a:bodyPr/>
          <a:lstStyle>
            <a:lvl1pPr>
              <a:defRPr/>
            </a:lvl1pPr>
          </a:lstStyle>
          <a:p>
            <a:fld id="{1E889D6F-18FA-4581-80E5-1B61E5C32CCD}" type="slidenum">
              <a:rPr lang="en-US" altLang="ko-KR"/>
              <a:pPr/>
              <a:t>‹#›</a:t>
            </a:fld>
            <a:endParaRPr lang="en-US" altLang="ko-KR"/>
          </a:p>
        </p:txBody>
      </p:sp>
    </p:spTree>
    <p:extLst>
      <p:ext uri="{BB962C8B-B14F-4D97-AF65-F5344CB8AC3E}">
        <p14:creationId xmlns:p14="http://schemas.microsoft.com/office/powerpoint/2010/main" val="299213147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10972800" cy="731838"/>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p:spPr>
        <p:txBody>
          <a:bodyPr/>
          <a:lstStyle>
            <a:lvl1pPr>
              <a:defRPr/>
            </a:lvl1pPr>
          </a:lstStyle>
          <a:p>
            <a:fld id="{F78D79DA-39C8-4E5F-AB1A-7E8E66917724}" type="datetimeFigureOut">
              <a:rPr lang="en-US" altLang="ko-KR"/>
              <a:pPr/>
              <a:t>11/30/2015</a:t>
            </a:fld>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a:xfrm>
            <a:off x="8737600" y="6356351"/>
            <a:ext cx="2844800" cy="365125"/>
          </a:xfrm>
        </p:spPr>
        <p:txBody>
          <a:bodyPr/>
          <a:lstStyle>
            <a:lvl1pPr>
              <a:defRPr/>
            </a:lvl1pPr>
          </a:lstStyle>
          <a:p>
            <a:fld id="{B24E83B5-3833-42CC-964E-3690F03ABD56}" type="slidenum">
              <a:rPr lang="en-US" altLang="ko-KR"/>
              <a:pPr/>
              <a:t>‹#›</a:t>
            </a:fld>
            <a:endParaRPr lang="en-US" altLang="ko-KR"/>
          </a:p>
        </p:txBody>
      </p:sp>
    </p:spTree>
    <p:extLst>
      <p:ext uri="{BB962C8B-B14F-4D97-AF65-F5344CB8AC3E}">
        <p14:creationId xmlns:p14="http://schemas.microsoft.com/office/powerpoint/2010/main" val="1449075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1"/>
            <a:ext cx="2743200" cy="54403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85801"/>
            <a:ext cx="8026400" cy="5440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600" y="6356351"/>
            <a:ext cx="2844800" cy="365125"/>
          </a:xfrm>
        </p:spPr>
        <p:txBody>
          <a:bodyPr/>
          <a:lstStyle>
            <a:lvl1pPr>
              <a:defRPr/>
            </a:lvl1pPr>
          </a:lstStyle>
          <a:p>
            <a:fld id="{6A03C215-A258-4473-A6C5-4C28D10E89C4}" type="datetimeFigureOut">
              <a:rPr lang="en-US" altLang="ko-KR"/>
              <a:pPr/>
              <a:t>11/30/2015</a:t>
            </a:fld>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a:xfrm>
            <a:off x="8737600" y="6356351"/>
            <a:ext cx="2844800" cy="365125"/>
          </a:xfrm>
        </p:spPr>
        <p:txBody>
          <a:bodyPr/>
          <a:lstStyle>
            <a:lvl1pPr>
              <a:defRPr/>
            </a:lvl1pPr>
          </a:lstStyle>
          <a:p>
            <a:fld id="{ED9D3AFD-8332-40C3-8355-8A2B2E347C1D}" type="slidenum">
              <a:rPr lang="en-US" altLang="ko-KR"/>
              <a:pPr/>
              <a:t>‹#›</a:t>
            </a:fld>
            <a:endParaRPr lang="en-US" altLang="ko-KR"/>
          </a:p>
        </p:txBody>
      </p:sp>
    </p:spTree>
    <p:extLst>
      <p:ext uri="{BB962C8B-B14F-4D97-AF65-F5344CB8AC3E}">
        <p14:creationId xmlns:p14="http://schemas.microsoft.com/office/powerpoint/2010/main" val="1074466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1">
          <a:gsLst>
            <a:gs pos="20000">
              <a:schemeClr val="bg1">
                <a:tint val="80000"/>
                <a:satMod val="300000"/>
              </a:schemeClr>
            </a:gs>
            <a:gs pos="100000">
              <a:schemeClr val="bg1">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4" name="Picture 7" descr="gen_weblike_COV01.jpg"/>
          <p:cNvPicPr>
            <a:picLocks noChangeAspect="1"/>
          </p:cNvPicPr>
          <p:nvPr/>
        </p:nvPicPr>
        <p:blipFill>
          <a:blip r:embed="rId3" cstate="print"/>
          <a:srcRect t="-6218" b="98344"/>
          <a:stretch>
            <a:fillRect/>
          </a:stretch>
        </p:blipFill>
        <p:spPr bwMode="auto">
          <a:xfrm>
            <a:off x="0" y="0"/>
            <a:ext cx="12192000" cy="508000"/>
          </a:xfrm>
          <a:prstGeom prst="rect">
            <a:avLst/>
          </a:prstGeom>
          <a:noFill/>
          <a:ln w="9525">
            <a:noFill/>
            <a:miter lim="800000"/>
            <a:headEnd/>
            <a:tailEnd/>
          </a:ln>
        </p:spPr>
      </p:pic>
      <p:sp>
        <p:nvSpPr>
          <p:cNvPr id="5" name="Rectangle 8"/>
          <p:cNvSpPr/>
          <p:nvPr userDrawn="1"/>
        </p:nvSpPr>
        <p:spPr>
          <a:xfrm>
            <a:off x="1" y="0"/>
            <a:ext cx="12189884" cy="4270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pPr>
            <a:endParaRPr lang="en-US" altLang="ko-KR" sz="1800">
              <a:solidFill>
                <a:srgbClr val="FFFFFF"/>
              </a:solidFill>
              <a:ea typeface="굴림" charset="-127"/>
            </a:endParaRPr>
          </a:p>
        </p:txBody>
      </p:sp>
      <p:pic>
        <p:nvPicPr>
          <p:cNvPr id="6" name="Picture 7"/>
          <p:cNvPicPr>
            <a:picLocks noChangeAspect="1"/>
          </p:cNvPicPr>
          <p:nvPr userDrawn="1"/>
        </p:nvPicPr>
        <p:blipFill>
          <a:blip r:embed="rId4" cstate="print"/>
          <a:srcRect/>
          <a:stretch>
            <a:fillRect/>
          </a:stretch>
        </p:blipFill>
        <p:spPr bwMode="auto">
          <a:xfrm>
            <a:off x="5863167" y="60325"/>
            <a:ext cx="465667" cy="350838"/>
          </a:xfrm>
          <a:prstGeom prst="rect">
            <a:avLst/>
          </a:prstGeom>
          <a:solidFill>
            <a:schemeClr val="bg1"/>
          </a:solidFill>
          <a:ln w="9525">
            <a:noFill/>
            <a:miter lim="800000"/>
            <a:headEnd/>
            <a:tailEnd/>
          </a:ln>
        </p:spPr>
      </p:pic>
      <p:sp>
        <p:nvSpPr>
          <p:cNvPr id="7" name="TextBox 6"/>
          <p:cNvSpPr txBox="1"/>
          <p:nvPr userDrawn="1"/>
        </p:nvSpPr>
        <p:spPr>
          <a:xfrm>
            <a:off x="3302000" y="6367464"/>
            <a:ext cx="5588000" cy="338137"/>
          </a:xfrm>
          <a:prstGeom prst="rect">
            <a:avLst/>
          </a:prstGeom>
          <a:noFill/>
        </p:spPr>
        <p:txBody>
          <a:bodyPr>
            <a:spAutoFit/>
          </a:bodyPr>
          <a:lstStyle/>
          <a:p>
            <a:pPr algn="ctr">
              <a:defRPr/>
            </a:pPr>
            <a:r>
              <a:rPr lang="en-US" sz="1600" b="1" spc="200" dirty="0">
                <a:solidFill>
                  <a:prstClr val="black"/>
                </a:solidFill>
                <a:latin typeface="Calibri" pitchFamily="34" charset="0"/>
                <a:ea typeface="굴림" charset="-127"/>
              </a:rPr>
              <a:t>University of Central Florida</a:t>
            </a:r>
          </a:p>
        </p:txBody>
      </p:sp>
      <p:sp>
        <p:nvSpPr>
          <p:cNvPr id="2" name="Title 1"/>
          <p:cNvSpPr>
            <a:spLocks noGrp="1"/>
          </p:cNvSpPr>
          <p:nvPr>
            <p:ph type="ctrTitle"/>
          </p:nvPr>
        </p:nvSpPr>
        <p:spPr>
          <a:xfrm>
            <a:off x="914400" y="2130426"/>
            <a:ext cx="10363200" cy="1470025"/>
          </a:xfrm>
        </p:spPr>
        <p:txBody>
          <a:bodyPr/>
          <a:lstStyle>
            <a:lvl1pPr marL="0" marR="0" indent="0" algn="ctr" defTabSz="457200" rtl="0" eaLnBrk="1" fontAlgn="base" latinLnBrk="0" hangingPunct="1">
              <a:lnSpc>
                <a:spcPct val="100000"/>
              </a:lnSpc>
              <a:spcBef>
                <a:spcPct val="0"/>
              </a:spcBef>
              <a:spcAft>
                <a:spcPct val="0"/>
              </a:spcAft>
              <a:buClrTx/>
              <a:buSzTx/>
              <a:buFontTx/>
              <a:buNone/>
              <a:tabLst/>
              <a:defRPr sz="44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Date Placeholder 3"/>
          <p:cNvSpPr>
            <a:spLocks noGrp="1"/>
          </p:cNvSpPr>
          <p:nvPr>
            <p:ph type="dt" sz="half" idx="10"/>
          </p:nvPr>
        </p:nvSpPr>
        <p:spPr>
          <a:xfrm>
            <a:off x="609600" y="6356351"/>
            <a:ext cx="2844800" cy="365125"/>
          </a:xfrm>
        </p:spPr>
        <p:txBody>
          <a:bodyPr/>
          <a:lstStyle>
            <a:lvl1pPr>
              <a:defRPr/>
            </a:lvl1pPr>
          </a:lstStyle>
          <a:p>
            <a:fld id="{0708540C-A5D5-46B3-9613-D3968F8C69B2}" type="datetimeFigureOut">
              <a:rPr lang="en-US" altLang="ko-KR"/>
              <a:pPr/>
              <a:t>11/30/2015</a:t>
            </a:fld>
            <a:endParaRPr lang="en-US" altLang="ko-KR"/>
          </a:p>
        </p:txBody>
      </p:sp>
      <p:sp>
        <p:nvSpPr>
          <p:cNvPr id="9" name="Footer Placeholder 4"/>
          <p:cNvSpPr>
            <a:spLocks noGrp="1"/>
          </p:cNvSpPr>
          <p:nvPr>
            <p:ph type="ftr" sz="quarter" idx="11"/>
          </p:nvPr>
        </p:nvSpPr>
        <p:spPr/>
        <p:txBody>
          <a:bodyPr/>
          <a:lstStyle>
            <a:lvl1pPr>
              <a:defRPr/>
            </a:lvl1pPr>
          </a:lstStyle>
          <a:p>
            <a:endParaRPr lang="en-US" altLang="ko-KR"/>
          </a:p>
        </p:txBody>
      </p:sp>
      <p:sp>
        <p:nvSpPr>
          <p:cNvPr id="10" name="Slide Number Placeholder 5"/>
          <p:cNvSpPr>
            <a:spLocks noGrp="1"/>
          </p:cNvSpPr>
          <p:nvPr>
            <p:ph type="sldNum" sz="quarter" idx="12"/>
          </p:nvPr>
        </p:nvSpPr>
        <p:spPr>
          <a:xfrm>
            <a:off x="8737600" y="6356351"/>
            <a:ext cx="2844800" cy="365125"/>
          </a:xfrm>
        </p:spPr>
        <p:txBody>
          <a:bodyPr/>
          <a:lstStyle>
            <a:lvl1pPr>
              <a:defRPr/>
            </a:lvl1pPr>
          </a:lstStyle>
          <a:p>
            <a:fld id="{1E889D6F-18FA-4581-80E5-1B61E5C32CCD}" type="slidenum">
              <a:rPr lang="en-US" altLang="ko-KR"/>
              <a:pPr/>
              <a:t>‹#›</a:t>
            </a:fld>
            <a:endParaRPr lang="en-US" altLang="ko-KR"/>
          </a:p>
        </p:txBody>
      </p:sp>
    </p:spTree>
    <p:extLst>
      <p:ext uri="{BB962C8B-B14F-4D97-AF65-F5344CB8AC3E}">
        <p14:creationId xmlns:p14="http://schemas.microsoft.com/office/powerpoint/2010/main" val="301838042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838200"/>
          </a:xfrm>
        </p:spPr>
        <p:txBody>
          <a:bodyPr/>
          <a:lstStyle>
            <a:lvl1pPr>
              <a:defRPr sz="3600">
                <a:latin typeface="Gotham-Black"/>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371600"/>
            <a:ext cx="10972800" cy="4724400"/>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600" y="6356351"/>
            <a:ext cx="2844800" cy="365125"/>
          </a:xfrm>
        </p:spPr>
        <p:txBody>
          <a:bodyPr/>
          <a:lstStyle>
            <a:lvl1pPr>
              <a:defRPr/>
            </a:lvl1pPr>
          </a:lstStyle>
          <a:p>
            <a:fld id="{691538D4-3B17-4DB4-B0F5-264D5D8E2E2B}" type="datetimeFigureOut">
              <a:rPr lang="en-US" altLang="ko-KR"/>
              <a:pPr/>
              <a:t>11/30/2015</a:t>
            </a:fld>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dirty="0"/>
          </a:p>
        </p:txBody>
      </p:sp>
      <p:sp>
        <p:nvSpPr>
          <p:cNvPr id="6" name="Slide Number Placeholder 5"/>
          <p:cNvSpPr>
            <a:spLocks noGrp="1"/>
          </p:cNvSpPr>
          <p:nvPr>
            <p:ph type="sldNum" sz="quarter" idx="12"/>
          </p:nvPr>
        </p:nvSpPr>
        <p:spPr>
          <a:xfrm>
            <a:off x="9347200" y="6416676"/>
            <a:ext cx="2844800" cy="365125"/>
          </a:xfrm>
        </p:spPr>
        <p:txBody>
          <a:bodyPr/>
          <a:lstStyle>
            <a:lvl1pPr>
              <a:defRPr/>
            </a:lvl1pPr>
          </a:lstStyle>
          <a:p>
            <a:fld id="{64A44675-F6A5-4D9F-9472-E199E420956B}" type="slidenum">
              <a:rPr lang="en-US" altLang="ko-KR"/>
              <a:pPr/>
              <a:t>‹#›</a:t>
            </a:fld>
            <a:endParaRPr lang="en-US" altLang="ko-KR" dirty="0"/>
          </a:p>
        </p:txBody>
      </p:sp>
    </p:spTree>
    <p:extLst>
      <p:ext uri="{BB962C8B-B14F-4D97-AF65-F5344CB8AC3E}">
        <p14:creationId xmlns:p14="http://schemas.microsoft.com/office/powerpoint/2010/main" val="417940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0" y="6356351"/>
            <a:ext cx="2844800" cy="365125"/>
          </a:xfrm>
        </p:spPr>
        <p:txBody>
          <a:bodyPr/>
          <a:lstStyle>
            <a:lvl1pPr>
              <a:defRPr/>
            </a:lvl1pPr>
          </a:lstStyle>
          <a:p>
            <a:fld id="{E315A748-C3DD-447E-A643-43F60A904132}" type="datetimeFigureOut">
              <a:rPr lang="en-US" altLang="ko-KR"/>
              <a:pPr/>
              <a:t>11/30/2015</a:t>
            </a:fld>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a:xfrm>
            <a:off x="8737600" y="6356351"/>
            <a:ext cx="2844800" cy="365125"/>
          </a:xfrm>
        </p:spPr>
        <p:txBody>
          <a:bodyPr/>
          <a:lstStyle>
            <a:lvl1pPr>
              <a:defRPr/>
            </a:lvl1pPr>
          </a:lstStyle>
          <a:p>
            <a:fld id="{DE59E72F-0A87-44A1-ACFC-5A12DE8915FC}" type="slidenum">
              <a:rPr lang="en-US" altLang="ko-KR"/>
              <a:pPr/>
              <a:t>‹#›</a:t>
            </a:fld>
            <a:endParaRPr lang="en-US" altLang="ko-KR"/>
          </a:p>
        </p:txBody>
      </p:sp>
    </p:spTree>
    <p:extLst>
      <p:ext uri="{BB962C8B-B14F-4D97-AF65-F5344CB8AC3E}">
        <p14:creationId xmlns:p14="http://schemas.microsoft.com/office/powerpoint/2010/main" val="3440323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80803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609600" y="6356351"/>
            <a:ext cx="2844800" cy="365125"/>
          </a:xfrm>
        </p:spPr>
        <p:txBody>
          <a:bodyPr/>
          <a:lstStyle>
            <a:lvl1pPr>
              <a:defRPr/>
            </a:lvl1pPr>
          </a:lstStyle>
          <a:p>
            <a:fld id="{83D079E5-CEA4-4527-9183-DBE414F66287}" type="datetimeFigureOut">
              <a:rPr lang="en-US" altLang="ko-KR"/>
              <a:pPr/>
              <a:t>11/30/2015</a:t>
            </a:fld>
            <a:endParaRPr lang="en-US" altLang="ko-KR"/>
          </a:p>
        </p:txBody>
      </p:sp>
      <p:sp>
        <p:nvSpPr>
          <p:cNvPr id="6" name="Footer Placeholder 4"/>
          <p:cNvSpPr>
            <a:spLocks noGrp="1"/>
          </p:cNvSpPr>
          <p:nvPr>
            <p:ph type="ftr" sz="quarter" idx="11"/>
          </p:nvPr>
        </p:nvSpPr>
        <p:spPr/>
        <p:txBody>
          <a:bodyPr/>
          <a:lstStyle>
            <a:lvl1pPr>
              <a:defRPr/>
            </a:lvl1pPr>
          </a:lstStyle>
          <a:p>
            <a:endParaRPr lang="en-US" altLang="ko-KR"/>
          </a:p>
        </p:txBody>
      </p:sp>
      <p:sp>
        <p:nvSpPr>
          <p:cNvPr id="7" name="Slide Number Placeholder 5"/>
          <p:cNvSpPr>
            <a:spLocks noGrp="1"/>
          </p:cNvSpPr>
          <p:nvPr>
            <p:ph type="sldNum" sz="quarter" idx="12"/>
          </p:nvPr>
        </p:nvSpPr>
        <p:spPr>
          <a:xfrm>
            <a:off x="8737600" y="6356351"/>
            <a:ext cx="2844800" cy="365125"/>
          </a:xfrm>
        </p:spPr>
        <p:txBody>
          <a:bodyPr/>
          <a:lstStyle>
            <a:lvl1pPr>
              <a:defRPr/>
            </a:lvl1pPr>
          </a:lstStyle>
          <a:p>
            <a:fld id="{6085322F-BB88-43F7-A93D-077DF2D3B713}" type="slidenum">
              <a:rPr lang="en-US" altLang="ko-KR"/>
              <a:pPr/>
              <a:t>‹#›</a:t>
            </a:fld>
            <a:endParaRPr lang="en-US" altLang="ko-KR"/>
          </a:p>
        </p:txBody>
      </p:sp>
    </p:spTree>
    <p:extLst>
      <p:ext uri="{BB962C8B-B14F-4D97-AF65-F5344CB8AC3E}">
        <p14:creationId xmlns:p14="http://schemas.microsoft.com/office/powerpoint/2010/main" val="612119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10972800" cy="731838"/>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09600" y="6356351"/>
            <a:ext cx="2844800" cy="365125"/>
          </a:xfrm>
        </p:spPr>
        <p:txBody>
          <a:bodyPr/>
          <a:lstStyle>
            <a:lvl1pPr>
              <a:defRPr/>
            </a:lvl1pPr>
          </a:lstStyle>
          <a:p>
            <a:fld id="{4AA42964-83A8-4DD8-A7F9-2CE0C11D0C0F}" type="datetimeFigureOut">
              <a:rPr lang="en-US" altLang="ko-KR"/>
              <a:pPr/>
              <a:t>11/30/2015</a:t>
            </a:fld>
            <a:endParaRPr lang="en-US" altLang="ko-KR"/>
          </a:p>
        </p:txBody>
      </p:sp>
      <p:sp>
        <p:nvSpPr>
          <p:cNvPr id="8" name="Footer Placeholder 4"/>
          <p:cNvSpPr>
            <a:spLocks noGrp="1"/>
          </p:cNvSpPr>
          <p:nvPr>
            <p:ph type="ftr" sz="quarter" idx="11"/>
          </p:nvPr>
        </p:nvSpPr>
        <p:spPr/>
        <p:txBody>
          <a:bodyPr/>
          <a:lstStyle>
            <a:lvl1pPr>
              <a:defRPr/>
            </a:lvl1pPr>
          </a:lstStyle>
          <a:p>
            <a:endParaRPr lang="en-US" altLang="ko-KR"/>
          </a:p>
        </p:txBody>
      </p:sp>
      <p:sp>
        <p:nvSpPr>
          <p:cNvPr id="9" name="Slide Number Placeholder 5"/>
          <p:cNvSpPr>
            <a:spLocks noGrp="1"/>
          </p:cNvSpPr>
          <p:nvPr>
            <p:ph type="sldNum" sz="quarter" idx="12"/>
          </p:nvPr>
        </p:nvSpPr>
        <p:spPr>
          <a:xfrm>
            <a:off x="8737600" y="6356351"/>
            <a:ext cx="2844800" cy="365125"/>
          </a:xfrm>
        </p:spPr>
        <p:txBody>
          <a:bodyPr/>
          <a:lstStyle>
            <a:lvl1pPr>
              <a:defRPr/>
            </a:lvl1pPr>
          </a:lstStyle>
          <a:p>
            <a:fld id="{9D4E874A-714B-4F64-96C1-47582D5E978B}" type="slidenum">
              <a:rPr lang="en-US" altLang="ko-KR"/>
              <a:pPr/>
              <a:t>‹#›</a:t>
            </a:fld>
            <a:endParaRPr lang="en-US" altLang="ko-KR"/>
          </a:p>
        </p:txBody>
      </p:sp>
    </p:spTree>
    <p:extLst>
      <p:ext uri="{BB962C8B-B14F-4D97-AF65-F5344CB8AC3E}">
        <p14:creationId xmlns:p14="http://schemas.microsoft.com/office/powerpoint/2010/main" val="610026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808038"/>
          </a:xfrm>
        </p:spPr>
        <p:txBody>
          <a:bodyPr/>
          <a:lstStyle/>
          <a:p>
            <a:r>
              <a:rPr lang="en-US" smtClean="0"/>
              <a:t>Click to edit Master title style</a:t>
            </a:r>
            <a:endParaRPr lang="en-US" dirty="0"/>
          </a:p>
        </p:txBody>
      </p:sp>
      <p:sp>
        <p:nvSpPr>
          <p:cNvPr id="3" name="Date Placeholder 3"/>
          <p:cNvSpPr>
            <a:spLocks noGrp="1"/>
          </p:cNvSpPr>
          <p:nvPr>
            <p:ph type="dt" sz="half" idx="10"/>
          </p:nvPr>
        </p:nvSpPr>
        <p:spPr>
          <a:xfrm>
            <a:off x="609600" y="6356351"/>
            <a:ext cx="2844800" cy="365125"/>
          </a:xfrm>
        </p:spPr>
        <p:txBody>
          <a:bodyPr/>
          <a:lstStyle>
            <a:lvl1pPr>
              <a:defRPr/>
            </a:lvl1pPr>
          </a:lstStyle>
          <a:p>
            <a:fld id="{E11F9B5A-ADD2-490A-875A-9AB07C763DE2}" type="datetimeFigureOut">
              <a:rPr lang="en-US" altLang="ko-KR"/>
              <a:pPr/>
              <a:t>11/30/2015</a:t>
            </a:fld>
            <a:endParaRPr lang="en-US" altLang="ko-KR"/>
          </a:p>
        </p:txBody>
      </p:sp>
      <p:sp>
        <p:nvSpPr>
          <p:cNvPr id="4" name="Footer Placeholder 4"/>
          <p:cNvSpPr>
            <a:spLocks noGrp="1"/>
          </p:cNvSpPr>
          <p:nvPr>
            <p:ph type="ftr" sz="quarter" idx="11"/>
          </p:nvPr>
        </p:nvSpPr>
        <p:spPr/>
        <p:txBody>
          <a:bodyPr/>
          <a:lstStyle>
            <a:lvl1pPr>
              <a:defRPr/>
            </a:lvl1pPr>
          </a:lstStyle>
          <a:p>
            <a:endParaRPr lang="en-US" altLang="ko-KR"/>
          </a:p>
        </p:txBody>
      </p:sp>
      <p:sp>
        <p:nvSpPr>
          <p:cNvPr id="5" name="Slide Number Placeholder 5"/>
          <p:cNvSpPr>
            <a:spLocks noGrp="1"/>
          </p:cNvSpPr>
          <p:nvPr>
            <p:ph type="sldNum" sz="quarter" idx="12"/>
          </p:nvPr>
        </p:nvSpPr>
        <p:spPr>
          <a:xfrm>
            <a:off x="8737600" y="6356351"/>
            <a:ext cx="2844800" cy="365125"/>
          </a:xfrm>
        </p:spPr>
        <p:txBody>
          <a:bodyPr/>
          <a:lstStyle>
            <a:lvl1pPr>
              <a:defRPr/>
            </a:lvl1pPr>
          </a:lstStyle>
          <a:p>
            <a:fld id="{1DF8BA87-0EDE-4464-A45F-AC4748CDD302}" type="slidenum">
              <a:rPr lang="en-US" altLang="ko-KR"/>
              <a:pPr/>
              <a:t>‹#›</a:t>
            </a:fld>
            <a:endParaRPr lang="en-US" altLang="ko-KR"/>
          </a:p>
        </p:txBody>
      </p:sp>
    </p:spTree>
    <p:extLst>
      <p:ext uri="{BB962C8B-B14F-4D97-AF65-F5344CB8AC3E}">
        <p14:creationId xmlns:p14="http://schemas.microsoft.com/office/powerpoint/2010/main" val="2117079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09600" y="6356351"/>
            <a:ext cx="2844800" cy="365125"/>
          </a:xfrm>
        </p:spPr>
        <p:txBody>
          <a:bodyPr/>
          <a:lstStyle>
            <a:lvl1pPr>
              <a:defRPr/>
            </a:lvl1pPr>
          </a:lstStyle>
          <a:p>
            <a:fld id="{8CD38883-CAA4-472C-AB1E-CE6E1DC5F2EF}" type="datetimeFigureOut">
              <a:rPr lang="en-US" altLang="ko-KR"/>
              <a:pPr/>
              <a:t>11/30/2015</a:t>
            </a:fld>
            <a:endParaRPr lang="en-US" altLang="ko-KR"/>
          </a:p>
        </p:txBody>
      </p:sp>
      <p:sp>
        <p:nvSpPr>
          <p:cNvPr id="3" name="Footer Placeholder 4"/>
          <p:cNvSpPr>
            <a:spLocks noGrp="1"/>
          </p:cNvSpPr>
          <p:nvPr>
            <p:ph type="ftr" sz="quarter" idx="11"/>
          </p:nvPr>
        </p:nvSpPr>
        <p:spPr/>
        <p:txBody>
          <a:bodyPr/>
          <a:lstStyle>
            <a:lvl1pPr>
              <a:defRPr/>
            </a:lvl1pPr>
          </a:lstStyle>
          <a:p>
            <a:endParaRPr lang="en-US" altLang="ko-KR"/>
          </a:p>
        </p:txBody>
      </p:sp>
      <p:sp>
        <p:nvSpPr>
          <p:cNvPr id="4" name="Slide Number Placeholder 5"/>
          <p:cNvSpPr>
            <a:spLocks noGrp="1"/>
          </p:cNvSpPr>
          <p:nvPr>
            <p:ph type="sldNum" sz="quarter" idx="12"/>
          </p:nvPr>
        </p:nvSpPr>
        <p:spPr>
          <a:xfrm>
            <a:off x="8737600" y="6356351"/>
            <a:ext cx="2844800" cy="365125"/>
          </a:xfrm>
        </p:spPr>
        <p:txBody>
          <a:bodyPr/>
          <a:lstStyle>
            <a:lvl1pPr>
              <a:defRPr/>
            </a:lvl1pPr>
          </a:lstStyle>
          <a:p>
            <a:fld id="{949BE59D-6F57-40ED-81EE-D6C8A16CD4FA}" type="slidenum">
              <a:rPr lang="en-US" altLang="ko-KR"/>
              <a:pPr/>
              <a:t>‹#›</a:t>
            </a:fld>
            <a:endParaRPr lang="en-US" altLang="ko-KR"/>
          </a:p>
        </p:txBody>
      </p:sp>
    </p:spTree>
    <p:extLst>
      <p:ext uri="{BB962C8B-B14F-4D97-AF65-F5344CB8AC3E}">
        <p14:creationId xmlns:p14="http://schemas.microsoft.com/office/powerpoint/2010/main" val="31330068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685800"/>
            <a:ext cx="4011084" cy="7493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685801"/>
            <a:ext cx="6815667" cy="5440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609600" y="6356351"/>
            <a:ext cx="2844800" cy="365125"/>
          </a:xfrm>
        </p:spPr>
        <p:txBody>
          <a:bodyPr/>
          <a:lstStyle>
            <a:lvl1pPr>
              <a:defRPr/>
            </a:lvl1pPr>
          </a:lstStyle>
          <a:p>
            <a:fld id="{884A9045-6477-4E64-80E7-3762C3CFB6D0}" type="datetimeFigureOut">
              <a:rPr lang="en-US" altLang="ko-KR"/>
              <a:pPr/>
              <a:t>11/30/2015</a:t>
            </a:fld>
            <a:endParaRPr lang="en-US" altLang="ko-KR"/>
          </a:p>
        </p:txBody>
      </p:sp>
      <p:sp>
        <p:nvSpPr>
          <p:cNvPr id="6" name="Footer Placeholder 4"/>
          <p:cNvSpPr>
            <a:spLocks noGrp="1"/>
          </p:cNvSpPr>
          <p:nvPr>
            <p:ph type="ftr" sz="quarter" idx="11"/>
          </p:nvPr>
        </p:nvSpPr>
        <p:spPr/>
        <p:txBody>
          <a:bodyPr/>
          <a:lstStyle>
            <a:lvl1pPr>
              <a:defRPr/>
            </a:lvl1pPr>
          </a:lstStyle>
          <a:p>
            <a:endParaRPr lang="en-US" altLang="ko-KR"/>
          </a:p>
        </p:txBody>
      </p:sp>
      <p:sp>
        <p:nvSpPr>
          <p:cNvPr id="7" name="Slide Number Placeholder 5"/>
          <p:cNvSpPr>
            <a:spLocks noGrp="1"/>
          </p:cNvSpPr>
          <p:nvPr>
            <p:ph type="sldNum" sz="quarter" idx="12"/>
          </p:nvPr>
        </p:nvSpPr>
        <p:spPr>
          <a:xfrm>
            <a:off x="8737600" y="6356351"/>
            <a:ext cx="2844800" cy="365125"/>
          </a:xfrm>
        </p:spPr>
        <p:txBody>
          <a:bodyPr/>
          <a:lstStyle>
            <a:lvl1pPr>
              <a:defRPr/>
            </a:lvl1pPr>
          </a:lstStyle>
          <a:p>
            <a:fld id="{D32704EA-DA89-4671-A56F-F32B00A36E61}" type="slidenum">
              <a:rPr lang="en-US" altLang="ko-KR"/>
              <a:pPr/>
              <a:t>‹#›</a:t>
            </a:fld>
            <a:endParaRPr lang="en-US" altLang="ko-KR"/>
          </a:p>
        </p:txBody>
      </p:sp>
    </p:spTree>
    <p:extLst>
      <p:ext uri="{BB962C8B-B14F-4D97-AF65-F5344CB8AC3E}">
        <p14:creationId xmlns:p14="http://schemas.microsoft.com/office/powerpoint/2010/main" val="2207976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838200"/>
          </a:xfrm>
        </p:spPr>
        <p:txBody>
          <a:bodyPr/>
          <a:lstStyle>
            <a:lvl1pPr>
              <a:defRPr sz="3600">
                <a:latin typeface="Gotham-Black"/>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371600"/>
            <a:ext cx="10972800" cy="4724400"/>
          </a:xfrm>
        </p:spPr>
        <p:txBody>
          <a:bodyPr/>
          <a:lstStyle>
            <a:lvl1pPr>
              <a:defRPr>
                <a:latin typeface="Candara" pitchFamily="34" charset="0"/>
              </a:defRPr>
            </a:lvl1pPr>
            <a:lvl2pPr>
              <a:defRPr>
                <a:latin typeface="Candara" pitchFamily="34" charset="0"/>
              </a:defRPr>
            </a:lvl2pPr>
            <a:lvl3pPr>
              <a:defRPr>
                <a:latin typeface="Candara" pitchFamily="34" charset="0"/>
              </a:defRPr>
            </a:lvl3pPr>
            <a:lvl4pPr>
              <a:defRPr>
                <a:latin typeface="Candara" pitchFamily="34" charset="0"/>
              </a:defRPr>
            </a:lvl4pPr>
            <a:lvl5pPr>
              <a:defRPr>
                <a:latin typeface="Candar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600" y="6356351"/>
            <a:ext cx="2844800" cy="365125"/>
          </a:xfrm>
        </p:spPr>
        <p:txBody>
          <a:bodyPr/>
          <a:lstStyle>
            <a:lvl1pPr>
              <a:defRPr/>
            </a:lvl1pPr>
          </a:lstStyle>
          <a:p>
            <a:fld id="{691538D4-3B17-4DB4-B0F5-264D5D8E2E2B}" type="datetimeFigureOut">
              <a:rPr lang="en-US" altLang="ko-KR"/>
              <a:pPr/>
              <a:t>11/30/2015</a:t>
            </a:fld>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dirty="0"/>
          </a:p>
        </p:txBody>
      </p:sp>
      <p:sp>
        <p:nvSpPr>
          <p:cNvPr id="6" name="Slide Number Placeholder 5"/>
          <p:cNvSpPr>
            <a:spLocks noGrp="1"/>
          </p:cNvSpPr>
          <p:nvPr>
            <p:ph type="sldNum" sz="quarter" idx="12"/>
          </p:nvPr>
        </p:nvSpPr>
        <p:spPr>
          <a:xfrm>
            <a:off x="9347200" y="6416676"/>
            <a:ext cx="2844800" cy="365125"/>
          </a:xfrm>
        </p:spPr>
        <p:txBody>
          <a:bodyPr/>
          <a:lstStyle>
            <a:lvl1pPr>
              <a:defRPr/>
            </a:lvl1pPr>
          </a:lstStyle>
          <a:p>
            <a:fld id="{64A44675-F6A5-4D9F-9472-E199E420956B}" type="slidenum">
              <a:rPr lang="en-US" altLang="ko-KR"/>
              <a:pPr/>
              <a:t>‹#›</a:t>
            </a:fld>
            <a:endParaRPr lang="en-US" altLang="ko-KR" dirty="0"/>
          </a:p>
        </p:txBody>
      </p:sp>
    </p:spTree>
    <p:extLst>
      <p:ext uri="{BB962C8B-B14F-4D97-AF65-F5344CB8AC3E}">
        <p14:creationId xmlns:p14="http://schemas.microsoft.com/office/powerpoint/2010/main" val="22067158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838200"/>
            <a:ext cx="7315200" cy="38893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609600" y="6356351"/>
            <a:ext cx="2844800" cy="365125"/>
          </a:xfrm>
        </p:spPr>
        <p:txBody>
          <a:bodyPr/>
          <a:lstStyle>
            <a:lvl1pPr>
              <a:defRPr/>
            </a:lvl1pPr>
          </a:lstStyle>
          <a:p>
            <a:fld id="{B5508DD6-D3FC-4DB7-B751-9D7956818BCE}" type="datetimeFigureOut">
              <a:rPr lang="en-US" altLang="ko-KR"/>
              <a:pPr/>
              <a:t>11/30/2015</a:t>
            </a:fld>
            <a:endParaRPr lang="en-US" altLang="ko-KR"/>
          </a:p>
        </p:txBody>
      </p:sp>
      <p:sp>
        <p:nvSpPr>
          <p:cNvPr id="6" name="Footer Placeholder 4"/>
          <p:cNvSpPr>
            <a:spLocks noGrp="1"/>
          </p:cNvSpPr>
          <p:nvPr>
            <p:ph type="ftr" sz="quarter" idx="11"/>
          </p:nvPr>
        </p:nvSpPr>
        <p:spPr/>
        <p:txBody>
          <a:bodyPr/>
          <a:lstStyle>
            <a:lvl1pPr>
              <a:defRPr/>
            </a:lvl1pPr>
          </a:lstStyle>
          <a:p>
            <a:endParaRPr lang="en-US" altLang="ko-KR"/>
          </a:p>
        </p:txBody>
      </p:sp>
      <p:sp>
        <p:nvSpPr>
          <p:cNvPr id="7" name="Slide Number Placeholder 5"/>
          <p:cNvSpPr>
            <a:spLocks noGrp="1"/>
          </p:cNvSpPr>
          <p:nvPr>
            <p:ph type="sldNum" sz="quarter" idx="12"/>
          </p:nvPr>
        </p:nvSpPr>
        <p:spPr>
          <a:xfrm>
            <a:off x="8737600" y="6356351"/>
            <a:ext cx="2844800" cy="365125"/>
          </a:xfrm>
        </p:spPr>
        <p:txBody>
          <a:bodyPr/>
          <a:lstStyle>
            <a:lvl1pPr>
              <a:defRPr/>
            </a:lvl1pPr>
          </a:lstStyle>
          <a:p>
            <a:fld id="{AC03541E-F43B-482D-BE03-70C158F04DD2}" type="slidenum">
              <a:rPr lang="en-US" altLang="ko-KR"/>
              <a:pPr/>
              <a:t>‹#›</a:t>
            </a:fld>
            <a:endParaRPr lang="en-US" altLang="ko-KR"/>
          </a:p>
        </p:txBody>
      </p:sp>
    </p:spTree>
    <p:extLst>
      <p:ext uri="{BB962C8B-B14F-4D97-AF65-F5344CB8AC3E}">
        <p14:creationId xmlns:p14="http://schemas.microsoft.com/office/powerpoint/2010/main" val="3570286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10972800" cy="731838"/>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p:spPr>
        <p:txBody>
          <a:bodyPr/>
          <a:lstStyle>
            <a:lvl1pPr>
              <a:defRPr/>
            </a:lvl1pPr>
          </a:lstStyle>
          <a:p>
            <a:fld id="{F78D79DA-39C8-4E5F-AB1A-7E8E66917724}" type="datetimeFigureOut">
              <a:rPr lang="en-US" altLang="ko-KR"/>
              <a:pPr/>
              <a:t>11/30/2015</a:t>
            </a:fld>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a:xfrm>
            <a:off x="8737600" y="6356351"/>
            <a:ext cx="2844800" cy="365125"/>
          </a:xfrm>
        </p:spPr>
        <p:txBody>
          <a:bodyPr/>
          <a:lstStyle>
            <a:lvl1pPr>
              <a:defRPr/>
            </a:lvl1pPr>
          </a:lstStyle>
          <a:p>
            <a:fld id="{B24E83B5-3833-42CC-964E-3690F03ABD56}" type="slidenum">
              <a:rPr lang="en-US" altLang="ko-KR"/>
              <a:pPr/>
              <a:t>‹#›</a:t>
            </a:fld>
            <a:endParaRPr lang="en-US" altLang="ko-KR"/>
          </a:p>
        </p:txBody>
      </p:sp>
    </p:spTree>
    <p:extLst>
      <p:ext uri="{BB962C8B-B14F-4D97-AF65-F5344CB8AC3E}">
        <p14:creationId xmlns:p14="http://schemas.microsoft.com/office/powerpoint/2010/main" val="20833965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1"/>
            <a:ext cx="2743200" cy="544036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85801"/>
            <a:ext cx="8026400" cy="54403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600" y="6356351"/>
            <a:ext cx="2844800" cy="365125"/>
          </a:xfrm>
        </p:spPr>
        <p:txBody>
          <a:bodyPr/>
          <a:lstStyle>
            <a:lvl1pPr>
              <a:defRPr/>
            </a:lvl1pPr>
          </a:lstStyle>
          <a:p>
            <a:fld id="{6A03C215-A258-4473-A6C5-4C28D10E89C4}" type="datetimeFigureOut">
              <a:rPr lang="en-US" altLang="ko-KR"/>
              <a:pPr/>
              <a:t>11/30/2015</a:t>
            </a:fld>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a:xfrm>
            <a:off x="8737600" y="6356351"/>
            <a:ext cx="2844800" cy="365125"/>
          </a:xfrm>
        </p:spPr>
        <p:txBody>
          <a:bodyPr/>
          <a:lstStyle>
            <a:lvl1pPr>
              <a:defRPr/>
            </a:lvl1pPr>
          </a:lstStyle>
          <a:p>
            <a:fld id="{ED9D3AFD-8332-40C3-8355-8A2B2E347C1D}" type="slidenum">
              <a:rPr lang="en-US" altLang="ko-KR"/>
              <a:pPr/>
              <a:t>‹#›</a:t>
            </a:fld>
            <a:endParaRPr lang="en-US" altLang="ko-KR"/>
          </a:p>
        </p:txBody>
      </p:sp>
    </p:spTree>
    <p:extLst>
      <p:ext uri="{BB962C8B-B14F-4D97-AF65-F5344CB8AC3E}">
        <p14:creationId xmlns:p14="http://schemas.microsoft.com/office/powerpoint/2010/main" val="518604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0" y="6356351"/>
            <a:ext cx="2844800" cy="365125"/>
          </a:xfrm>
        </p:spPr>
        <p:txBody>
          <a:bodyPr/>
          <a:lstStyle>
            <a:lvl1pPr>
              <a:defRPr/>
            </a:lvl1pPr>
          </a:lstStyle>
          <a:p>
            <a:fld id="{E315A748-C3DD-447E-A643-43F60A904132}" type="datetimeFigureOut">
              <a:rPr lang="en-US" altLang="ko-KR"/>
              <a:pPr/>
              <a:t>11/30/2015</a:t>
            </a:fld>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a:xfrm>
            <a:off x="8737600" y="6356351"/>
            <a:ext cx="2844800" cy="365125"/>
          </a:xfrm>
        </p:spPr>
        <p:txBody>
          <a:bodyPr/>
          <a:lstStyle>
            <a:lvl1pPr>
              <a:defRPr/>
            </a:lvl1pPr>
          </a:lstStyle>
          <a:p>
            <a:fld id="{DE59E72F-0A87-44A1-ACFC-5A12DE8915FC}" type="slidenum">
              <a:rPr lang="en-US" altLang="ko-KR"/>
              <a:pPr/>
              <a:t>‹#›</a:t>
            </a:fld>
            <a:endParaRPr lang="en-US" altLang="ko-KR"/>
          </a:p>
        </p:txBody>
      </p:sp>
    </p:spTree>
    <p:extLst>
      <p:ext uri="{BB962C8B-B14F-4D97-AF65-F5344CB8AC3E}">
        <p14:creationId xmlns:p14="http://schemas.microsoft.com/office/powerpoint/2010/main" val="181689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80803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609600" y="6356351"/>
            <a:ext cx="2844800" cy="365125"/>
          </a:xfrm>
        </p:spPr>
        <p:txBody>
          <a:bodyPr/>
          <a:lstStyle>
            <a:lvl1pPr>
              <a:defRPr/>
            </a:lvl1pPr>
          </a:lstStyle>
          <a:p>
            <a:fld id="{83D079E5-CEA4-4527-9183-DBE414F66287}" type="datetimeFigureOut">
              <a:rPr lang="en-US" altLang="ko-KR"/>
              <a:pPr/>
              <a:t>11/30/2015</a:t>
            </a:fld>
            <a:endParaRPr lang="en-US" altLang="ko-KR"/>
          </a:p>
        </p:txBody>
      </p:sp>
      <p:sp>
        <p:nvSpPr>
          <p:cNvPr id="6" name="Footer Placeholder 4"/>
          <p:cNvSpPr>
            <a:spLocks noGrp="1"/>
          </p:cNvSpPr>
          <p:nvPr>
            <p:ph type="ftr" sz="quarter" idx="11"/>
          </p:nvPr>
        </p:nvSpPr>
        <p:spPr/>
        <p:txBody>
          <a:bodyPr/>
          <a:lstStyle>
            <a:lvl1pPr>
              <a:defRPr/>
            </a:lvl1pPr>
          </a:lstStyle>
          <a:p>
            <a:endParaRPr lang="en-US" altLang="ko-KR"/>
          </a:p>
        </p:txBody>
      </p:sp>
      <p:sp>
        <p:nvSpPr>
          <p:cNvPr id="7" name="Slide Number Placeholder 5"/>
          <p:cNvSpPr>
            <a:spLocks noGrp="1"/>
          </p:cNvSpPr>
          <p:nvPr>
            <p:ph type="sldNum" sz="quarter" idx="12"/>
          </p:nvPr>
        </p:nvSpPr>
        <p:spPr>
          <a:xfrm>
            <a:off x="8737600" y="6356351"/>
            <a:ext cx="2844800" cy="365125"/>
          </a:xfrm>
        </p:spPr>
        <p:txBody>
          <a:bodyPr/>
          <a:lstStyle>
            <a:lvl1pPr>
              <a:defRPr/>
            </a:lvl1pPr>
          </a:lstStyle>
          <a:p>
            <a:fld id="{6085322F-BB88-43F7-A93D-077DF2D3B713}" type="slidenum">
              <a:rPr lang="en-US" altLang="ko-KR"/>
              <a:pPr/>
              <a:t>‹#›</a:t>
            </a:fld>
            <a:endParaRPr lang="en-US" altLang="ko-KR"/>
          </a:p>
        </p:txBody>
      </p:sp>
    </p:spTree>
    <p:extLst>
      <p:ext uri="{BB962C8B-B14F-4D97-AF65-F5344CB8AC3E}">
        <p14:creationId xmlns:p14="http://schemas.microsoft.com/office/powerpoint/2010/main" val="417455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10972800" cy="731838"/>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09600" y="6356351"/>
            <a:ext cx="2844800" cy="365125"/>
          </a:xfrm>
        </p:spPr>
        <p:txBody>
          <a:bodyPr/>
          <a:lstStyle>
            <a:lvl1pPr>
              <a:defRPr/>
            </a:lvl1pPr>
          </a:lstStyle>
          <a:p>
            <a:fld id="{4AA42964-83A8-4DD8-A7F9-2CE0C11D0C0F}" type="datetimeFigureOut">
              <a:rPr lang="en-US" altLang="ko-KR"/>
              <a:pPr/>
              <a:t>11/30/2015</a:t>
            </a:fld>
            <a:endParaRPr lang="en-US" altLang="ko-KR"/>
          </a:p>
        </p:txBody>
      </p:sp>
      <p:sp>
        <p:nvSpPr>
          <p:cNvPr id="8" name="Footer Placeholder 4"/>
          <p:cNvSpPr>
            <a:spLocks noGrp="1"/>
          </p:cNvSpPr>
          <p:nvPr>
            <p:ph type="ftr" sz="quarter" idx="11"/>
          </p:nvPr>
        </p:nvSpPr>
        <p:spPr/>
        <p:txBody>
          <a:bodyPr/>
          <a:lstStyle>
            <a:lvl1pPr>
              <a:defRPr/>
            </a:lvl1pPr>
          </a:lstStyle>
          <a:p>
            <a:endParaRPr lang="en-US" altLang="ko-KR"/>
          </a:p>
        </p:txBody>
      </p:sp>
      <p:sp>
        <p:nvSpPr>
          <p:cNvPr id="9" name="Slide Number Placeholder 5"/>
          <p:cNvSpPr>
            <a:spLocks noGrp="1"/>
          </p:cNvSpPr>
          <p:nvPr>
            <p:ph type="sldNum" sz="quarter" idx="12"/>
          </p:nvPr>
        </p:nvSpPr>
        <p:spPr>
          <a:xfrm>
            <a:off x="8737600" y="6356351"/>
            <a:ext cx="2844800" cy="365125"/>
          </a:xfrm>
        </p:spPr>
        <p:txBody>
          <a:bodyPr/>
          <a:lstStyle>
            <a:lvl1pPr>
              <a:defRPr/>
            </a:lvl1pPr>
          </a:lstStyle>
          <a:p>
            <a:fld id="{9D4E874A-714B-4F64-96C1-47582D5E978B}" type="slidenum">
              <a:rPr lang="en-US" altLang="ko-KR"/>
              <a:pPr/>
              <a:t>‹#›</a:t>
            </a:fld>
            <a:endParaRPr lang="en-US" altLang="ko-KR"/>
          </a:p>
        </p:txBody>
      </p:sp>
    </p:spTree>
    <p:extLst>
      <p:ext uri="{BB962C8B-B14F-4D97-AF65-F5344CB8AC3E}">
        <p14:creationId xmlns:p14="http://schemas.microsoft.com/office/powerpoint/2010/main" val="185612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10972800" cy="808038"/>
          </a:xfrm>
        </p:spPr>
        <p:txBody>
          <a:bodyPr/>
          <a:lstStyle/>
          <a:p>
            <a:r>
              <a:rPr lang="en-US" smtClean="0"/>
              <a:t>Click to edit Master title style</a:t>
            </a:r>
            <a:endParaRPr lang="en-US" dirty="0"/>
          </a:p>
        </p:txBody>
      </p:sp>
      <p:sp>
        <p:nvSpPr>
          <p:cNvPr id="3" name="Date Placeholder 3"/>
          <p:cNvSpPr>
            <a:spLocks noGrp="1"/>
          </p:cNvSpPr>
          <p:nvPr>
            <p:ph type="dt" sz="half" idx="10"/>
          </p:nvPr>
        </p:nvSpPr>
        <p:spPr>
          <a:xfrm>
            <a:off x="609600" y="6356351"/>
            <a:ext cx="2844800" cy="365125"/>
          </a:xfrm>
        </p:spPr>
        <p:txBody>
          <a:bodyPr/>
          <a:lstStyle>
            <a:lvl1pPr>
              <a:defRPr/>
            </a:lvl1pPr>
          </a:lstStyle>
          <a:p>
            <a:fld id="{E11F9B5A-ADD2-490A-875A-9AB07C763DE2}" type="datetimeFigureOut">
              <a:rPr lang="en-US" altLang="ko-KR"/>
              <a:pPr/>
              <a:t>11/30/2015</a:t>
            </a:fld>
            <a:endParaRPr lang="en-US" altLang="ko-KR"/>
          </a:p>
        </p:txBody>
      </p:sp>
      <p:sp>
        <p:nvSpPr>
          <p:cNvPr id="4" name="Footer Placeholder 4"/>
          <p:cNvSpPr>
            <a:spLocks noGrp="1"/>
          </p:cNvSpPr>
          <p:nvPr>
            <p:ph type="ftr" sz="quarter" idx="11"/>
          </p:nvPr>
        </p:nvSpPr>
        <p:spPr/>
        <p:txBody>
          <a:bodyPr/>
          <a:lstStyle>
            <a:lvl1pPr>
              <a:defRPr/>
            </a:lvl1pPr>
          </a:lstStyle>
          <a:p>
            <a:endParaRPr lang="en-US" altLang="ko-KR"/>
          </a:p>
        </p:txBody>
      </p:sp>
      <p:sp>
        <p:nvSpPr>
          <p:cNvPr id="5" name="Slide Number Placeholder 5"/>
          <p:cNvSpPr>
            <a:spLocks noGrp="1"/>
          </p:cNvSpPr>
          <p:nvPr>
            <p:ph type="sldNum" sz="quarter" idx="12"/>
          </p:nvPr>
        </p:nvSpPr>
        <p:spPr>
          <a:xfrm>
            <a:off x="8737600" y="6356351"/>
            <a:ext cx="2844800" cy="365125"/>
          </a:xfrm>
        </p:spPr>
        <p:txBody>
          <a:bodyPr/>
          <a:lstStyle>
            <a:lvl1pPr>
              <a:defRPr/>
            </a:lvl1pPr>
          </a:lstStyle>
          <a:p>
            <a:fld id="{1DF8BA87-0EDE-4464-A45F-AC4748CDD302}" type="slidenum">
              <a:rPr lang="en-US" altLang="ko-KR"/>
              <a:pPr/>
              <a:t>‹#›</a:t>
            </a:fld>
            <a:endParaRPr lang="en-US" altLang="ko-KR"/>
          </a:p>
        </p:txBody>
      </p:sp>
    </p:spTree>
    <p:extLst>
      <p:ext uri="{BB962C8B-B14F-4D97-AF65-F5344CB8AC3E}">
        <p14:creationId xmlns:p14="http://schemas.microsoft.com/office/powerpoint/2010/main" val="1053323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09600" y="6356351"/>
            <a:ext cx="2844800" cy="365125"/>
          </a:xfrm>
        </p:spPr>
        <p:txBody>
          <a:bodyPr/>
          <a:lstStyle>
            <a:lvl1pPr>
              <a:defRPr/>
            </a:lvl1pPr>
          </a:lstStyle>
          <a:p>
            <a:fld id="{8CD38883-CAA4-472C-AB1E-CE6E1DC5F2EF}" type="datetimeFigureOut">
              <a:rPr lang="en-US" altLang="ko-KR"/>
              <a:pPr/>
              <a:t>11/30/2015</a:t>
            </a:fld>
            <a:endParaRPr lang="en-US" altLang="ko-KR"/>
          </a:p>
        </p:txBody>
      </p:sp>
      <p:sp>
        <p:nvSpPr>
          <p:cNvPr id="3" name="Footer Placeholder 4"/>
          <p:cNvSpPr>
            <a:spLocks noGrp="1"/>
          </p:cNvSpPr>
          <p:nvPr>
            <p:ph type="ftr" sz="quarter" idx="11"/>
          </p:nvPr>
        </p:nvSpPr>
        <p:spPr/>
        <p:txBody>
          <a:bodyPr/>
          <a:lstStyle>
            <a:lvl1pPr>
              <a:defRPr/>
            </a:lvl1pPr>
          </a:lstStyle>
          <a:p>
            <a:endParaRPr lang="en-US" altLang="ko-KR"/>
          </a:p>
        </p:txBody>
      </p:sp>
      <p:sp>
        <p:nvSpPr>
          <p:cNvPr id="4" name="Slide Number Placeholder 5"/>
          <p:cNvSpPr>
            <a:spLocks noGrp="1"/>
          </p:cNvSpPr>
          <p:nvPr>
            <p:ph type="sldNum" sz="quarter" idx="12"/>
          </p:nvPr>
        </p:nvSpPr>
        <p:spPr>
          <a:xfrm>
            <a:off x="8737600" y="6356351"/>
            <a:ext cx="2844800" cy="365125"/>
          </a:xfrm>
        </p:spPr>
        <p:txBody>
          <a:bodyPr/>
          <a:lstStyle>
            <a:lvl1pPr>
              <a:defRPr/>
            </a:lvl1pPr>
          </a:lstStyle>
          <a:p>
            <a:fld id="{949BE59D-6F57-40ED-81EE-D6C8A16CD4FA}" type="slidenum">
              <a:rPr lang="en-US" altLang="ko-KR"/>
              <a:pPr/>
              <a:t>‹#›</a:t>
            </a:fld>
            <a:endParaRPr lang="en-US" altLang="ko-KR"/>
          </a:p>
        </p:txBody>
      </p:sp>
    </p:spTree>
    <p:extLst>
      <p:ext uri="{BB962C8B-B14F-4D97-AF65-F5344CB8AC3E}">
        <p14:creationId xmlns:p14="http://schemas.microsoft.com/office/powerpoint/2010/main" val="1360570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685800"/>
            <a:ext cx="4011084" cy="7493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685801"/>
            <a:ext cx="6815667" cy="5440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609600" y="6356351"/>
            <a:ext cx="2844800" cy="365125"/>
          </a:xfrm>
        </p:spPr>
        <p:txBody>
          <a:bodyPr/>
          <a:lstStyle>
            <a:lvl1pPr>
              <a:defRPr/>
            </a:lvl1pPr>
          </a:lstStyle>
          <a:p>
            <a:fld id="{884A9045-6477-4E64-80E7-3762C3CFB6D0}" type="datetimeFigureOut">
              <a:rPr lang="en-US" altLang="ko-KR"/>
              <a:pPr/>
              <a:t>11/30/2015</a:t>
            </a:fld>
            <a:endParaRPr lang="en-US" altLang="ko-KR"/>
          </a:p>
        </p:txBody>
      </p:sp>
      <p:sp>
        <p:nvSpPr>
          <p:cNvPr id="6" name="Footer Placeholder 4"/>
          <p:cNvSpPr>
            <a:spLocks noGrp="1"/>
          </p:cNvSpPr>
          <p:nvPr>
            <p:ph type="ftr" sz="quarter" idx="11"/>
          </p:nvPr>
        </p:nvSpPr>
        <p:spPr/>
        <p:txBody>
          <a:bodyPr/>
          <a:lstStyle>
            <a:lvl1pPr>
              <a:defRPr/>
            </a:lvl1pPr>
          </a:lstStyle>
          <a:p>
            <a:endParaRPr lang="en-US" altLang="ko-KR"/>
          </a:p>
        </p:txBody>
      </p:sp>
      <p:sp>
        <p:nvSpPr>
          <p:cNvPr id="7" name="Slide Number Placeholder 5"/>
          <p:cNvSpPr>
            <a:spLocks noGrp="1"/>
          </p:cNvSpPr>
          <p:nvPr>
            <p:ph type="sldNum" sz="quarter" idx="12"/>
          </p:nvPr>
        </p:nvSpPr>
        <p:spPr>
          <a:xfrm>
            <a:off x="8737600" y="6356351"/>
            <a:ext cx="2844800" cy="365125"/>
          </a:xfrm>
        </p:spPr>
        <p:txBody>
          <a:bodyPr/>
          <a:lstStyle>
            <a:lvl1pPr>
              <a:defRPr/>
            </a:lvl1pPr>
          </a:lstStyle>
          <a:p>
            <a:fld id="{D32704EA-DA89-4671-A56F-F32B00A36E61}" type="slidenum">
              <a:rPr lang="en-US" altLang="ko-KR"/>
              <a:pPr/>
              <a:t>‹#›</a:t>
            </a:fld>
            <a:endParaRPr lang="en-US" altLang="ko-KR"/>
          </a:p>
        </p:txBody>
      </p:sp>
    </p:spTree>
    <p:extLst>
      <p:ext uri="{BB962C8B-B14F-4D97-AF65-F5344CB8AC3E}">
        <p14:creationId xmlns:p14="http://schemas.microsoft.com/office/powerpoint/2010/main" val="2878143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838200"/>
            <a:ext cx="7315200" cy="38893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609600" y="6356351"/>
            <a:ext cx="2844800" cy="365125"/>
          </a:xfrm>
        </p:spPr>
        <p:txBody>
          <a:bodyPr/>
          <a:lstStyle>
            <a:lvl1pPr>
              <a:defRPr/>
            </a:lvl1pPr>
          </a:lstStyle>
          <a:p>
            <a:fld id="{B5508DD6-D3FC-4DB7-B751-9D7956818BCE}" type="datetimeFigureOut">
              <a:rPr lang="en-US" altLang="ko-KR"/>
              <a:pPr/>
              <a:t>11/30/2015</a:t>
            </a:fld>
            <a:endParaRPr lang="en-US" altLang="ko-KR"/>
          </a:p>
        </p:txBody>
      </p:sp>
      <p:sp>
        <p:nvSpPr>
          <p:cNvPr id="6" name="Footer Placeholder 4"/>
          <p:cNvSpPr>
            <a:spLocks noGrp="1"/>
          </p:cNvSpPr>
          <p:nvPr>
            <p:ph type="ftr" sz="quarter" idx="11"/>
          </p:nvPr>
        </p:nvSpPr>
        <p:spPr/>
        <p:txBody>
          <a:bodyPr/>
          <a:lstStyle>
            <a:lvl1pPr>
              <a:defRPr/>
            </a:lvl1pPr>
          </a:lstStyle>
          <a:p>
            <a:endParaRPr lang="en-US" altLang="ko-KR"/>
          </a:p>
        </p:txBody>
      </p:sp>
      <p:sp>
        <p:nvSpPr>
          <p:cNvPr id="7" name="Slide Number Placeholder 5"/>
          <p:cNvSpPr>
            <a:spLocks noGrp="1"/>
          </p:cNvSpPr>
          <p:nvPr>
            <p:ph type="sldNum" sz="quarter" idx="12"/>
          </p:nvPr>
        </p:nvSpPr>
        <p:spPr>
          <a:xfrm>
            <a:off x="8737600" y="6356351"/>
            <a:ext cx="2844800" cy="365125"/>
          </a:xfrm>
        </p:spPr>
        <p:txBody>
          <a:bodyPr/>
          <a:lstStyle>
            <a:lvl1pPr>
              <a:defRPr/>
            </a:lvl1pPr>
          </a:lstStyle>
          <a:p>
            <a:fld id="{AC03541E-F43B-482D-BE03-70C158F04DD2}" type="slidenum">
              <a:rPr lang="en-US" altLang="ko-KR"/>
              <a:pPr/>
              <a:t>‹#›</a:t>
            </a:fld>
            <a:endParaRPr lang="en-US" altLang="ko-KR"/>
          </a:p>
        </p:txBody>
      </p:sp>
    </p:spTree>
    <p:extLst>
      <p:ext uri="{BB962C8B-B14F-4D97-AF65-F5344CB8AC3E}">
        <p14:creationId xmlns:p14="http://schemas.microsoft.com/office/powerpoint/2010/main" val="3116907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3" cstate="print"/>
          <a:srcRect/>
          <a:stretch>
            <a:fillRect/>
          </a:stretch>
        </p:blipFill>
        <p:spPr bwMode="auto">
          <a:xfrm>
            <a:off x="0" y="381000"/>
            <a:ext cx="11804651" cy="6477000"/>
          </a:xfrm>
          <a:prstGeom prst="rect">
            <a:avLst/>
          </a:prstGeom>
          <a:noFill/>
          <a:ln w="9525">
            <a:noFill/>
            <a:miter lim="800000"/>
            <a:headEnd/>
            <a:tailEnd/>
          </a:ln>
          <a:effectLst/>
        </p:spPr>
      </p:pic>
      <p:pic>
        <p:nvPicPr>
          <p:cNvPr id="1027" name="Picture 2"/>
          <p:cNvPicPr>
            <a:picLocks noChangeAspect="1" noChangeArrowheads="1"/>
          </p:cNvPicPr>
          <p:nvPr userDrawn="1"/>
        </p:nvPicPr>
        <p:blipFill>
          <a:blip r:embed="rId14" cstate="print"/>
          <a:srcRect/>
          <a:stretch>
            <a:fillRect/>
          </a:stretch>
        </p:blipFill>
        <p:spPr bwMode="auto">
          <a:xfrm>
            <a:off x="0" y="0"/>
            <a:ext cx="12192000" cy="6858000"/>
          </a:xfrm>
          <a:prstGeom prst="rect">
            <a:avLst/>
          </a:prstGeom>
          <a:noFill/>
          <a:ln w="9525">
            <a:noFill/>
            <a:miter lim="800000"/>
            <a:headEnd/>
            <a:tailEnd/>
          </a:ln>
          <a:effectLst/>
        </p:spPr>
      </p:pic>
      <p:sp>
        <p:nvSpPr>
          <p:cNvPr id="1028"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1029"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pic>
        <p:nvPicPr>
          <p:cNvPr id="1030" name="Picture 8" descr="gen_weblike_INT01.jpg"/>
          <p:cNvPicPr>
            <a:picLocks noChangeAspect="1"/>
          </p:cNvPicPr>
          <p:nvPr/>
        </p:nvPicPr>
        <p:blipFill>
          <a:blip r:embed="rId15" cstate="print"/>
          <a:srcRect/>
          <a:stretch>
            <a:fillRect/>
          </a:stretch>
        </p:blipFill>
        <p:spPr bwMode="auto">
          <a:xfrm>
            <a:off x="0" y="6400800"/>
            <a:ext cx="12192000" cy="457200"/>
          </a:xfrm>
          <a:prstGeom prst="rect">
            <a:avLst/>
          </a:prstGeom>
          <a:noFill/>
          <a:ln w="9525">
            <a:noFill/>
            <a:miter lim="800000"/>
            <a:headEnd/>
            <a:tailEnd/>
          </a:ln>
        </p:spPr>
      </p:pic>
      <p:sp>
        <p:nvSpPr>
          <p:cNvPr id="12" name="Date Placeholder 3"/>
          <p:cNvSpPr>
            <a:spLocks noGrp="1"/>
          </p:cNvSpPr>
          <p:nvPr>
            <p:ph type="dt" sz="half" idx="2"/>
          </p:nvPr>
        </p:nvSpPr>
        <p:spPr>
          <a:xfrm>
            <a:off x="101600" y="6356351"/>
            <a:ext cx="2844800" cy="365125"/>
          </a:xfrm>
          <a:prstGeom prst="rect">
            <a:avLst/>
          </a:prstGeom>
        </p:spPr>
        <p:txBody>
          <a:bodyPr vert="horz" wrap="square" lIns="91440" tIns="45720" rIns="91440" bIns="45720" numCol="1" anchor="ctr" anchorCtr="0" compatLnSpc="1">
            <a:prstTxWarp prst="textNoShape">
              <a:avLst/>
            </a:prstTxWarp>
          </a:bodyPr>
          <a:lstStyle>
            <a:lvl1pPr latinLnBrk="0">
              <a:defRPr kumimoji="0" sz="1200">
                <a:solidFill>
                  <a:srgbClr val="898989"/>
                </a:solidFill>
                <a:latin typeface="Calibri" pitchFamily="34" charset="0"/>
              </a:defRPr>
            </a:lvl1pPr>
          </a:lstStyle>
          <a:p>
            <a:pPr fontAlgn="base">
              <a:spcBef>
                <a:spcPct val="0"/>
              </a:spcBef>
              <a:spcAft>
                <a:spcPct val="0"/>
              </a:spcAft>
            </a:pPr>
            <a:fld id="{A187CAB8-C224-4984-94C4-EF648ABD3F1F}" type="datetimeFigureOut">
              <a:rPr lang="en-US" altLang="ko-KR">
                <a:ea typeface="굴림" charset="-127"/>
              </a:rPr>
              <a:pPr fontAlgn="base">
                <a:spcBef>
                  <a:spcPct val="0"/>
                </a:spcBef>
                <a:spcAft>
                  <a:spcPct val="0"/>
                </a:spcAft>
              </a:pPr>
              <a:t>11/30/2015</a:t>
            </a:fld>
            <a:endParaRPr lang="en-US" altLang="ko-KR">
              <a:ea typeface="굴림" charset="-127"/>
            </a:endParaRPr>
          </a:p>
        </p:txBody>
      </p:sp>
      <p:sp>
        <p:nvSpPr>
          <p:cNvPr id="13" name="Footer Placeholder 4"/>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latinLnBrk="0">
              <a:defRPr kumimoji="0" sz="1200">
                <a:solidFill>
                  <a:srgbClr val="898989"/>
                </a:solidFill>
                <a:latin typeface="Calibri" pitchFamily="34" charset="0"/>
              </a:defRPr>
            </a:lvl1pPr>
          </a:lstStyle>
          <a:p>
            <a:pPr fontAlgn="base">
              <a:spcBef>
                <a:spcPct val="0"/>
              </a:spcBef>
              <a:spcAft>
                <a:spcPct val="0"/>
              </a:spcAft>
            </a:pPr>
            <a:endParaRPr lang="en-US" altLang="ko-KR">
              <a:ea typeface="굴림" charset="-127"/>
            </a:endParaRPr>
          </a:p>
        </p:txBody>
      </p:sp>
      <p:sp>
        <p:nvSpPr>
          <p:cNvPr id="14" name="Slide Number Placeholder 5"/>
          <p:cNvSpPr>
            <a:spLocks noGrp="1"/>
          </p:cNvSpPr>
          <p:nvPr>
            <p:ph type="sldNum" sz="quarter" idx="4"/>
          </p:nvPr>
        </p:nvSpPr>
        <p:spPr>
          <a:xfrm>
            <a:off x="91440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latinLnBrk="0">
              <a:defRPr kumimoji="0" sz="1200">
                <a:solidFill>
                  <a:srgbClr val="898989"/>
                </a:solidFill>
                <a:latin typeface="Calibri" pitchFamily="34" charset="0"/>
              </a:defRPr>
            </a:lvl1pPr>
          </a:lstStyle>
          <a:p>
            <a:pPr fontAlgn="base">
              <a:spcBef>
                <a:spcPct val="0"/>
              </a:spcBef>
              <a:spcAft>
                <a:spcPct val="0"/>
              </a:spcAft>
            </a:pPr>
            <a:fld id="{8213A411-F03D-4C07-9A20-959021CF7D3D}" type="slidenum">
              <a:rPr lang="en-US" altLang="ko-KR">
                <a:ea typeface="굴림" charset="-127"/>
              </a:rPr>
              <a:pPr fontAlgn="base">
                <a:spcBef>
                  <a:spcPct val="0"/>
                </a:spcBef>
                <a:spcAft>
                  <a:spcPct val="0"/>
                </a:spcAft>
              </a:pPr>
              <a:t>‹#›</a:t>
            </a:fld>
            <a:endParaRPr lang="en-US" altLang="ko-KR">
              <a:ea typeface="굴림" charset="-127"/>
            </a:endParaRPr>
          </a:p>
        </p:txBody>
      </p:sp>
      <p:sp>
        <p:nvSpPr>
          <p:cNvPr id="15" name="TextBox 14"/>
          <p:cNvSpPr txBox="1"/>
          <p:nvPr userDrawn="1"/>
        </p:nvSpPr>
        <p:spPr>
          <a:xfrm>
            <a:off x="452967" y="57150"/>
            <a:ext cx="5588000" cy="339725"/>
          </a:xfrm>
          <a:prstGeom prst="rect">
            <a:avLst/>
          </a:prstGeom>
          <a:noFill/>
        </p:spPr>
        <p:txBody>
          <a:bodyPr>
            <a:spAutoFit/>
          </a:bodyPr>
          <a:lstStyle/>
          <a:p>
            <a:pPr>
              <a:defRPr/>
            </a:pPr>
            <a:r>
              <a:rPr lang="en-US" sz="1600" b="1" spc="200" dirty="0">
                <a:solidFill>
                  <a:srgbClr val="FFCC00"/>
                </a:solidFill>
                <a:latin typeface="Calibri" pitchFamily="34" charset="0"/>
                <a:ea typeface="굴림" charset="-127"/>
              </a:rPr>
              <a:t>University of Central Florida</a:t>
            </a:r>
          </a:p>
        </p:txBody>
      </p:sp>
      <p:pic>
        <p:nvPicPr>
          <p:cNvPr id="1036" name="Picture 1"/>
          <p:cNvPicPr>
            <a:picLocks noChangeAspect="1"/>
          </p:cNvPicPr>
          <p:nvPr userDrawn="1"/>
        </p:nvPicPr>
        <p:blipFill>
          <a:blip r:embed="rId16" cstate="print"/>
          <a:srcRect/>
          <a:stretch>
            <a:fillRect/>
          </a:stretch>
        </p:blipFill>
        <p:spPr bwMode="auto">
          <a:xfrm>
            <a:off x="74085" y="50800"/>
            <a:ext cx="467783" cy="350838"/>
          </a:xfrm>
          <a:prstGeom prst="rect">
            <a:avLst/>
          </a:prstGeom>
          <a:noFill/>
          <a:ln w="9525">
            <a:noFill/>
            <a:miter lim="800000"/>
            <a:headEnd/>
            <a:tailEnd/>
          </a:ln>
        </p:spPr>
      </p:pic>
    </p:spTree>
    <p:extLst>
      <p:ext uri="{BB962C8B-B14F-4D97-AF65-F5344CB8AC3E}">
        <p14:creationId xmlns:p14="http://schemas.microsoft.com/office/powerpoint/2010/main" val="2292722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457200" rtl="0" fontAlgn="base">
        <a:spcBef>
          <a:spcPct val="0"/>
        </a:spcBef>
        <a:spcAft>
          <a:spcPct val="0"/>
        </a:spcAft>
        <a:defRPr sz="4400" kern="1200">
          <a:solidFill>
            <a:schemeClr val="tx1"/>
          </a:solidFill>
          <a:latin typeface="+mj-lt"/>
          <a:ea typeface="ＭＳ Ｐゴシック" pitchFamily="34" charset="-128"/>
          <a:cs typeface="+mj-cs"/>
        </a:defRPr>
      </a:lvl1pPr>
      <a:lvl2pPr algn="ctr" defTabSz="457200" rtl="0" fontAlgn="base">
        <a:spcBef>
          <a:spcPct val="0"/>
        </a:spcBef>
        <a:spcAft>
          <a:spcPct val="0"/>
        </a:spcAft>
        <a:defRPr sz="4400">
          <a:solidFill>
            <a:schemeClr val="tx1"/>
          </a:solidFill>
          <a:latin typeface="Trebuchet MS" pitchFamily="34" charset="0"/>
          <a:ea typeface="ＭＳ Ｐゴシック" pitchFamily="34" charset="-128"/>
        </a:defRPr>
      </a:lvl2pPr>
      <a:lvl3pPr algn="ctr" defTabSz="457200" rtl="0" fontAlgn="base">
        <a:spcBef>
          <a:spcPct val="0"/>
        </a:spcBef>
        <a:spcAft>
          <a:spcPct val="0"/>
        </a:spcAft>
        <a:defRPr sz="4400">
          <a:solidFill>
            <a:schemeClr val="tx1"/>
          </a:solidFill>
          <a:latin typeface="Trebuchet MS" pitchFamily="34" charset="0"/>
          <a:ea typeface="ＭＳ Ｐゴシック" pitchFamily="34" charset="-128"/>
        </a:defRPr>
      </a:lvl3pPr>
      <a:lvl4pPr algn="ctr" defTabSz="457200" rtl="0" fontAlgn="base">
        <a:spcBef>
          <a:spcPct val="0"/>
        </a:spcBef>
        <a:spcAft>
          <a:spcPct val="0"/>
        </a:spcAft>
        <a:defRPr sz="4400">
          <a:solidFill>
            <a:schemeClr val="tx1"/>
          </a:solidFill>
          <a:latin typeface="Trebuchet MS" pitchFamily="34" charset="0"/>
          <a:ea typeface="ＭＳ Ｐゴシック" pitchFamily="34" charset="-128"/>
        </a:defRPr>
      </a:lvl4pPr>
      <a:lvl5pPr algn="ctr" defTabSz="457200" rtl="0" fontAlgn="base">
        <a:spcBef>
          <a:spcPct val="0"/>
        </a:spcBef>
        <a:spcAft>
          <a:spcPct val="0"/>
        </a:spcAft>
        <a:defRPr sz="4400">
          <a:solidFill>
            <a:schemeClr val="tx1"/>
          </a:solidFill>
          <a:latin typeface="Trebuchet MS" pitchFamily="34" charset="0"/>
          <a:ea typeface="ＭＳ Ｐゴシック" pitchFamily="34" charset="-128"/>
        </a:defRPr>
      </a:lvl5pPr>
      <a:lvl6pPr marL="457200" algn="ctr" defTabSz="457200" rtl="0" eaLnBrk="1" fontAlgn="base" hangingPunct="1">
        <a:spcBef>
          <a:spcPct val="0"/>
        </a:spcBef>
        <a:spcAft>
          <a:spcPct val="0"/>
        </a:spcAft>
        <a:defRPr sz="4400">
          <a:solidFill>
            <a:schemeClr val="tx1"/>
          </a:solidFill>
          <a:latin typeface="Calibri" pitchFamily="34" charset="0"/>
          <a:ea typeface="ＭＳ Ｐゴシック" pitchFamily="34" charset="-128"/>
        </a:defRPr>
      </a:lvl6pPr>
      <a:lvl7pPr marL="914400" algn="ctr" defTabSz="457200" rtl="0" eaLnBrk="1" fontAlgn="base" hangingPunct="1">
        <a:spcBef>
          <a:spcPct val="0"/>
        </a:spcBef>
        <a:spcAft>
          <a:spcPct val="0"/>
        </a:spcAft>
        <a:defRPr sz="4400">
          <a:solidFill>
            <a:schemeClr val="tx1"/>
          </a:solidFill>
          <a:latin typeface="Calibri" pitchFamily="34" charset="0"/>
          <a:ea typeface="ＭＳ Ｐゴシック" pitchFamily="34" charset="-128"/>
        </a:defRPr>
      </a:lvl7pPr>
      <a:lvl8pPr marL="1371600" algn="ctr" defTabSz="457200" rtl="0" eaLnBrk="1" fontAlgn="base" hangingPunct="1">
        <a:spcBef>
          <a:spcPct val="0"/>
        </a:spcBef>
        <a:spcAft>
          <a:spcPct val="0"/>
        </a:spcAft>
        <a:defRPr sz="4400">
          <a:solidFill>
            <a:schemeClr val="tx1"/>
          </a:solidFill>
          <a:latin typeface="Calibri" pitchFamily="34" charset="0"/>
          <a:ea typeface="ＭＳ Ｐゴシック" pitchFamily="34" charset="-128"/>
        </a:defRPr>
      </a:lvl8pPr>
      <a:lvl9pPr marL="1828800" algn="ctr" defTabSz="457200" rtl="0" eaLnBrk="1" fontAlgn="base" hangingPunct="1">
        <a:spcBef>
          <a:spcPct val="0"/>
        </a:spcBef>
        <a:spcAft>
          <a:spcPct val="0"/>
        </a:spcAft>
        <a:defRPr sz="4400">
          <a:solidFill>
            <a:schemeClr val="tx1"/>
          </a:solidFill>
          <a:latin typeface="Calibri" pitchFamily="34" charset="0"/>
          <a:ea typeface="ＭＳ Ｐゴシック" pitchFamily="34"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pitchFamily="34"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pitchFamily="34"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3" cstate="print"/>
          <a:srcRect/>
          <a:stretch>
            <a:fillRect/>
          </a:stretch>
        </p:blipFill>
        <p:spPr bwMode="auto">
          <a:xfrm>
            <a:off x="0" y="381000"/>
            <a:ext cx="11804651" cy="6477000"/>
          </a:xfrm>
          <a:prstGeom prst="rect">
            <a:avLst/>
          </a:prstGeom>
          <a:noFill/>
          <a:ln w="9525">
            <a:noFill/>
            <a:miter lim="800000"/>
            <a:headEnd/>
            <a:tailEnd/>
          </a:ln>
          <a:effectLst/>
        </p:spPr>
      </p:pic>
      <p:pic>
        <p:nvPicPr>
          <p:cNvPr id="1027" name="Picture 2"/>
          <p:cNvPicPr>
            <a:picLocks noChangeAspect="1" noChangeArrowheads="1"/>
          </p:cNvPicPr>
          <p:nvPr userDrawn="1"/>
        </p:nvPicPr>
        <p:blipFill>
          <a:blip r:embed="rId14" cstate="print"/>
          <a:srcRect/>
          <a:stretch>
            <a:fillRect/>
          </a:stretch>
        </p:blipFill>
        <p:spPr bwMode="auto">
          <a:xfrm>
            <a:off x="0" y="0"/>
            <a:ext cx="12192000" cy="6858000"/>
          </a:xfrm>
          <a:prstGeom prst="rect">
            <a:avLst/>
          </a:prstGeom>
          <a:noFill/>
          <a:ln w="9525">
            <a:noFill/>
            <a:miter lim="800000"/>
            <a:headEnd/>
            <a:tailEnd/>
          </a:ln>
          <a:effectLst/>
        </p:spPr>
      </p:pic>
      <p:sp>
        <p:nvSpPr>
          <p:cNvPr id="1028"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1029"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pic>
        <p:nvPicPr>
          <p:cNvPr id="1030" name="Picture 8" descr="gen_weblike_INT01.jpg"/>
          <p:cNvPicPr>
            <a:picLocks noChangeAspect="1"/>
          </p:cNvPicPr>
          <p:nvPr/>
        </p:nvPicPr>
        <p:blipFill>
          <a:blip r:embed="rId15" cstate="print"/>
          <a:srcRect/>
          <a:stretch>
            <a:fillRect/>
          </a:stretch>
        </p:blipFill>
        <p:spPr bwMode="auto">
          <a:xfrm>
            <a:off x="0" y="6400800"/>
            <a:ext cx="12192000" cy="457200"/>
          </a:xfrm>
          <a:prstGeom prst="rect">
            <a:avLst/>
          </a:prstGeom>
          <a:noFill/>
          <a:ln w="9525">
            <a:noFill/>
            <a:miter lim="800000"/>
            <a:headEnd/>
            <a:tailEnd/>
          </a:ln>
        </p:spPr>
      </p:pic>
      <p:sp>
        <p:nvSpPr>
          <p:cNvPr id="12" name="Date Placeholder 3"/>
          <p:cNvSpPr>
            <a:spLocks noGrp="1"/>
          </p:cNvSpPr>
          <p:nvPr>
            <p:ph type="dt" sz="half" idx="2"/>
          </p:nvPr>
        </p:nvSpPr>
        <p:spPr>
          <a:xfrm>
            <a:off x="101600" y="6356351"/>
            <a:ext cx="2844800" cy="365125"/>
          </a:xfrm>
          <a:prstGeom prst="rect">
            <a:avLst/>
          </a:prstGeom>
        </p:spPr>
        <p:txBody>
          <a:bodyPr vert="horz" wrap="square" lIns="91440" tIns="45720" rIns="91440" bIns="45720" numCol="1" anchor="ctr" anchorCtr="0" compatLnSpc="1">
            <a:prstTxWarp prst="textNoShape">
              <a:avLst/>
            </a:prstTxWarp>
          </a:bodyPr>
          <a:lstStyle>
            <a:lvl1pPr latinLnBrk="0">
              <a:defRPr kumimoji="0" sz="1200">
                <a:solidFill>
                  <a:srgbClr val="898989"/>
                </a:solidFill>
                <a:latin typeface="Calibri" pitchFamily="34" charset="0"/>
              </a:defRPr>
            </a:lvl1pPr>
          </a:lstStyle>
          <a:p>
            <a:pPr fontAlgn="base">
              <a:spcBef>
                <a:spcPct val="0"/>
              </a:spcBef>
              <a:spcAft>
                <a:spcPct val="0"/>
              </a:spcAft>
            </a:pPr>
            <a:fld id="{A187CAB8-C224-4984-94C4-EF648ABD3F1F}" type="datetimeFigureOut">
              <a:rPr lang="en-US" altLang="ko-KR">
                <a:ea typeface="굴림" charset="-127"/>
              </a:rPr>
              <a:pPr fontAlgn="base">
                <a:spcBef>
                  <a:spcPct val="0"/>
                </a:spcBef>
                <a:spcAft>
                  <a:spcPct val="0"/>
                </a:spcAft>
              </a:pPr>
              <a:t>11/30/2015</a:t>
            </a:fld>
            <a:endParaRPr lang="en-US" altLang="ko-KR">
              <a:ea typeface="굴림" charset="-127"/>
            </a:endParaRPr>
          </a:p>
        </p:txBody>
      </p:sp>
      <p:sp>
        <p:nvSpPr>
          <p:cNvPr id="13" name="Footer Placeholder 4"/>
          <p:cNvSpPr>
            <a:spLocks noGrp="1"/>
          </p:cNvSpPr>
          <p:nvPr>
            <p:ph type="ftr" sz="quarter" idx="3"/>
          </p:nvPr>
        </p:nvSpPr>
        <p:spPr>
          <a:xfrm>
            <a:off x="4165600" y="6356351"/>
            <a:ext cx="3860800" cy="365125"/>
          </a:xfrm>
          <a:prstGeom prst="rect">
            <a:avLst/>
          </a:prstGeom>
        </p:spPr>
        <p:txBody>
          <a:bodyPr vert="horz" wrap="square" lIns="91440" tIns="45720" rIns="91440" bIns="45720" numCol="1" anchor="ctr" anchorCtr="0" compatLnSpc="1">
            <a:prstTxWarp prst="textNoShape">
              <a:avLst/>
            </a:prstTxWarp>
          </a:bodyPr>
          <a:lstStyle>
            <a:lvl1pPr algn="ctr" latinLnBrk="0">
              <a:defRPr kumimoji="0" sz="1200">
                <a:solidFill>
                  <a:srgbClr val="898989"/>
                </a:solidFill>
                <a:latin typeface="Calibri" pitchFamily="34" charset="0"/>
              </a:defRPr>
            </a:lvl1pPr>
          </a:lstStyle>
          <a:p>
            <a:pPr fontAlgn="base">
              <a:spcBef>
                <a:spcPct val="0"/>
              </a:spcBef>
              <a:spcAft>
                <a:spcPct val="0"/>
              </a:spcAft>
            </a:pPr>
            <a:endParaRPr lang="en-US" altLang="ko-KR">
              <a:ea typeface="굴림" charset="-127"/>
            </a:endParaRPr>
          </a:p>
        </p:txBody>
      </p:sp>
      <p:sp>
        <p:nvSpPr>
          <p:cNvPr id="14" name="Slide Number Placeholder 5"/>
          <p:cNvSpPr>
            <a:spLocks noGrp="1"/>
          </p:cNvSpPr>
          <p:nvPr>
            <p:ph type="sldNum" sz="quarter" idx="4"/>
          </p:nvPr>
        </p:nvSpPr>
        <p:spPr>
          <a:xfrm>
            <a:off x="91440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latinLnBrk="0">
              <a:defRPr kumimoji="0" sz="1200">
                <a:solidFill>
                  <a:srgbClr val="898989"/>
                </a:solidFill>
                <a:latin typeface="Calibri" pitchFamily="34" charset="0"/>
              </a:defRPr>
            </a:lvl1pPr>
          </a:lstStyle>
          <a:p>
            <a:pPr fontAlgn="base">
              <a:spcBef>
                <a:spcPct val="0"/>
              </a:spcBef>
              <a:spcAft>
                <a:spcPct val="0"/>
              </a:spcAft>
            </a:pPr>
            <a:fld id="{8213A411-F03D-4C07-9A20-959021CF7D3D}" type="slidenum">
              <a:rPr lang="en-US" altLang="ko-KR">
                <a:ea typeface="굴림" charset="-127"/>
              </a:rPr>
              <a:pPr fontAlgn="base">
                <a:spcBef>
                  <a:spcPct val="0"/>
                </a:spcBef>
                <a:spcAft>
                  <a:spcPct val="0"/>
                </a:spcAft>
              </a:pPr>
              <a:t>‹#›</a:t>
            </a:fld>
            <a:endParaRPr lang="en-US" altLang="ko-KR">
              <a:ea typeface="굴림" charset="-127"/>
            </a:endParaRPr>
          </a:p>
        </p:txBody>
      </p:sp>
      <p:sp>
        <p:nvSpPr>
          <p:cNvPr id="15" name="TextBox 14"/>
          <p:cNvSpPr txBox="1"/>
          <p:nvPr userDrawn="1"/>
        </p:nvSpPr>
        <p:spPr>
          <a:xfrm>
            <a:off x="452967" y="57150"/>
            <a:ext cx="5588000" cy="339725"/>
          </a:xfrm>
          <a:prstGeom prst="rect">
            <a:avLst/>
          </a:prstGeom>
          <a:noFill/>
        </p:spPr>
        <p:txBody>
          <a:bodyPr>
            <a:spAutoFit/>
          </a:bodyPr>
          <a:lstStyle/>
          <a:p>
            <a:pPr>
              <a:defRPr/>
            </a:pPr>
            <a:r>
              <a:rPr lang="en-US" sz="1600" b="1" spc="200" dirty="0">
                <a:solidFill>
                  <a:srgbClr val="FFCC00"/>
                </a:solidFill>
                <a:latin typeface="Calibri" pitchFamily="34" charset="0"/>
                <a:ea typeface="굴림" charset="-127"/>
              </a:rPr>
              <a:t>University of Central Florida</a:t>
            </a:r>
          </a:p>
        </p:txBody>
      </p:sp>
      <p:pic>
        <p:nvPicPr>
          <p:cNvPr id="1036" name="Picture 1"/>
          <p:cNvPicPr>
            <a:picLocks noChangeAspect="1"/>
          </p:cNvPicPr>
          <p:nvPr userDrawn="1"/>
        </p:nvPicPr>
        <p:blipFill>
          <a:blip r:embed="rId16" cstate="print"/>
          <a:srcRect/>
          <a:stretch>
            <a:fillRect/>
          </a:stretch>
        </p:blipFill>
        <p:spPr bwMode="auto">
          <a:xfrm>
            <a:off x="74085" y="50800"/>
            <a:ext cx="467783" cy="350838"/>
          </a:xfrm>
          <a:prstGeom prst="rect">
            <a:avLst/>
          </a:prstGeom>
          <a:noFill/>
          <a:ln w="9525">
            <a:noFill/>
            <a:miter lim="800000"/>
            <a:headEnd/>
            <a:tailEnd/>
          </a:ln>
        </p:spPr>
      </p:pic>
    </p:spTree>
    <p:extLst>
      <p:ext uri="{BB962C8B-B14F-4D97-AF65-F5344CB8AC3E}">
        <p14:creationId xmlns:p14="http://schemas.microsoft.com/office/powerpoint/2010/main" val="9262029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defTabSz="457200" rtl="0" fontAlgn="base">
        <a:spcBef>
          <a:spcPct val="0"/>
        </a:spcBef>
        <a:spcAft>
          <a:spcPct val="0"/>
        </a:spcAft>
        <a:defRPr sz="4400" kern="1200">
          <a:solidFill>
            <a:schemeClr val="tx1"/>
          </a:solidFill>
          <a:latin typeface="+mj-lt"/>
          <a:ea typeface="ＭＳ Ｐゴシック" pitchFamily="34" charset="-128"/>
          <a:cs typeface="+mj-cs"/>
        </a:defRPr>
      </a:lvl1pPr>
      <a:lvl2pPr algn="ctr" defTabSz="457200" rtl="0" fontAlgn="base">
        <a:spcBef>
          <a:spcPct val="0"/>
        </a:spcBef>
        <a:spcAft>
          <a:spcPct val="0"/>
        </a:spcAft>
        <a:defRPr sz="4400">
          <a:solidFill>
            <a:schemeClr val="tx1"/>
          </a:solidFill>
          <a:latin typeface="Trebuchet MS" pitchFamily="34" charset="0"/>
          <a:ea typeface="ＭＳ Ｐゴシック" pitchFamily="34" charset="-128"/>
        </a:defRPr>
      </a:lvl2pPr>
      <a:lvl3pPr algn="ctr" defTabSz="457200" rtl="0" fontAlgn="base">
        <a:spcBef>
          <a:spcPct val="0"/>
        </a:spcBef>
        <a:spcAft>
          <a:spcPct val="0"/>
        </a:spcAft>
        <a:defRPr sz="4400">
          <a:solidFill>
            <a:schemeClr val="tx1"/>
          </a:solidFill>
          <a:latin typeface="Trebuchet MS" pitchFamily="34" charset="0"/>
          <a:ea typeface="ＭＳ Ｐゴシック" pitchFamily="34" charset="-128"/>
        </a:defRPr>
      </a:lvl3pPr>
      <a:lvl4pPr algn="ctr" defTabSz="457200" rtl="0" fontAlgn="base">
        <a:spcBef>
          <a:spcPct val="0"/>
        </a:spcBef>
        <a:spcAft>
          <a:spcPct val="0"/>
        </a:spcAft>
        <a:defRPr sz="4400">
          <a:solidFill>
            <a:schemeClr val="tx1"/>
          </a:solidFill>
          <a:latin typeface="Trebuchet MS" pitchFamily="34" charset="0"/>
          <a:ea typeface="ＭＳ Ｐゴシック" pitchFamily="34" charset="-128"/>
        </a:defRPr>
      </a:lvl4pPr>
      <a:lvl5pPr algn="ctr" defTabSz="457200" rtl="0" fontAlgn="base">
        <a:spcBef>
          <a:spcPct val="0"/>
        </a:spcBef>
        <a:spcAft>
          <a:spcPct val="0"/>
        </a:spcAft>
        <a:defRPr sz="4400">
          <a:solidFill>
            <a:schemeClr val="tx1"/>
          </a:solidFill>
          <a:latin typeface="Trebuchet MS" pitchFamily="34" charset="0"/>
          <a:ea typeface="ＭＳ Ｐゴシック" pitchFamily="34" charset="-128"/>
        </a:defRPr>
      </a:lvl5pPr>
      <a:lvl6pPr marL="457200" algn="ctr" defTabSz="457200" rtl="0" eaLnBrk="1" fontAlgn="base" hangingPunct="1">
        <a:spcBef>
          <a:spcPct val="0"/>
        </a:spcBef>
        <a:spcAft>
          <a:spcPct val="0"/>
        </a:spcAft>
        <a:defRPr sz="4400">
          <a:solidFill>
            <a:schemeClr val="tx1"/>
          </a:solidFill>
          <a:latin typeface="Calibri" pitchFamily="34" charset="0"/>
          <a:ea typeface="ＭＳ Ｐゴシック" pitchFamily="34" charset="-128"/>
        </a:defRPr>
      </a:lvl6pPr>
      <a:lvl7pPr marL="914400" algn="ctr" defTabSz="457200" rtl="0" eaLnBrk="1" fontAlgn="base" hangingPunct="1">
        <a:spcBef>
          <a:spcPct val="0"/>
        </a:spcBef>
        <a:spcAft>
          <a:spcPct val="0"/>
        </a:spcAft>
        <a:defRPr sz="4400">
          <a:solidFill>
            <a:schemeClr val="tx1"/>
          </a:solidFill>
          <a:latin typeface="Calibri" pitchFamily="34" charset="0"/>
          <a:ea typeface="ＭＳ Ｐゴシック" pitchFamily="34" charset="-128"/>
        </a:defRPr>
      </a:lvl7pPr>
      <a:lvl8pPr marL="1371600" algn="ctr" defTabSz="457200" rtl="0" eaLnBrk="1" fontAlgn="base" hangingPunct="1">
        <a:spcBef>
          <a:spcPct val="0"/>
        </a:spcBef>
        <a:spcAft>
          <a:spcPct val="0"/>
        </a:spcAft>
        <a:defRPr sz="4400">
          <a:solidFill>
            <a:schemeClr val="tx1"/>
          </a:solidFill>
          <a:latin typeface="Calibri" pitchFamily="34" charset="0"/>
          <a:ea typeface="ＭＳ Ｐゴシック" pitchFamily="34" charset="-128"/>
        </a:defRPr>
      </a:lvl8pPr>
      <a:lvl9pPr marL="1828800" algn="ctr" defTabSz="457200" rtl="0" eaLnBrk="1" fontAlgn="base" hangingPunct="1">
        <a:spcBef>
          <a:spcPct val="0"/>
        </a:spcBef>
        <a:spcAft>
          <a:spcPct val="0"/>
        </a:spcAft>
        <a:defRPr sz="4400">
          <a:solidFill>
            <a:schemeClr val="tx1"/>
          </a:solidFill>
          <a:latin typeface="Calibri" pitchFamily="34" charset="0"/>
          <a:ea typeface="ＭＳ Ｐゴシック" pitchFamily="34"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pitchFamily="34"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pitchFamily="34"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pitchFamily="34"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jpg"/><Relationship Id="rId5" Type="http://schemas.openxmlformats.org/officeDocument/2006/relationships/hyperlink" Target="https://www.youtube.com/watch?v=hjCWrb-_0no"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19.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www.sciencedaily.com/releases/2015/10/151013175904.htm" TargetMode="External"/><Relationship Id="rId2" Type="http://schemas.openxmlformats.org/officeDocument/2006/relationships/hyperlink" Target="http://www.usatoday.com/story/tech/2015/10/24/best-smartphones-under-500/74394566/" TargetMode="External"/><Relationship Id="rId1" Type="http://schemas.openxmlformats.org/officeDocument/2006/relationships/slideLayout" Target="../slideLayouts/slideLayout13.xml"/><Relationship Id="rId6" Type="http://schemas.openxmlformats.org/officeDocument/2006/relationships/hyperlink" Target="https://www.androidpit.com/5-reasons-not-to-root-your-device" TargetMode="External"/><Relationship Id="rId5" Type="http://schemas.openxmlformats.org/officeDocument/2006/relationships/hyperlink" Target="https://www.androidpit.com/10-reasons-to-root-your-android-device" TargetMode="External"/><Relationship Id="rId4" Type="http://schemas.openxmlformats.org/officeDocument/2006/relationships/hyperlink" Target="https://developer.android.com/about/dashboards/index.htm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lifehacker.com/5789397/the-always-up-to-date-guide-to-rooting-any-android-phone" TargetMode="External"/><Relationship Id="rId3" Type="http://schemas.openxmlformats.org/officeDocument/2006/relationships/hyperlink" Target="http://camstudio.org/" TargetMode="External"/><Relationship Id="rId7" Type="http://schemas.openxmlformats.org/officeDocument/2006/relationships/hyperlink" Target="http://gizmodo.com/5982287/reasons-to-root-your-android-device" TargetMode="External"/><Relationship Id="rId2" Type="http://schemas.openxmlformats.org/officeDocument/2006/relationships/hyperlink" Target="http://droidlessons.com/what-is-rooting-on-android-the-advantages-and-disadvantages/" TargetMode="External"/><Relationship Id="rId1" Type="http://schemas.openxmlformats.org/officeDocument/2006/relationships/slideLayout" Target="../slideLayouts/slideLayout13.xml"/><Relationship Id="rId6" Type="http://schemas.openxmlformats.org/officeDocument/2006/relationships/hyperlink" Target="http://www.hongkiat.com/blog/popular-apps-for-rooted-android/" TargetMode="External"/><Relationship Id="rId5" Type="http://schemas.openxmlformats.org/officeDocument/2006/relationships/hyperlink" Target="http://forum.xda-developers.com/showthread.php?t=2788632" TargetMode="External"/><Relationship Id="rId4" Type="http://schemas.openxmlformats.org/officeDocument/2006/relationships/hyperlink" Target="https://www.youtube.com/watch?v=x7C9Rmk2RxQ"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10.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9.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13.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4.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png"/><Relationship Id="rId5" Type="http://schemas.openxmlformats.org/officeDocument/2006/relationships/image" Target="../media/image15.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tint val="80000"/>
                <a:satMod val="300000"/>
              </a:schemeClr>
            </a:gs>
            <a:gs pos="100000">
              <a:schemeClr val="bg1">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29555" y="1981200"/>
            <a:ext cx="9238445" cy="1676400"/>
          </a:xfrm>
        </p:spPr>
        <p:txBody>
          <a:bodyPr>
            <a:noAutofit/>
          </a:bodyPr>
          <a:lstStyle/>
          <a:p>
            <a:pPr>
              <a:defRPr/>
            </a:pPr>
            <a:r>
              <a:rPr lang="en-US" sz="3600" b="1" dirty="0" smtClean="0">
                <a:solidFill>
                  <a:schemeClr val="bg1"/>
                </a:solidFill>
                <a:latin typeface="+mn-lt"/>
              </a:rPr>
              <a:t> Forensic Analysis Of Android Rooting </a:t>
            </a:r>
            <a:r>
              <a:rPr lang="en-US" sz="3600" b="1" dirty="0">
                <a:solidFill>
                  <a:schemeClr val="bg1"/>
                </a:solidFill>
                <a:latin typeface="+mn-lt"/>
              </a:rPr>
              <a:t/>
            </a:r>
            <a:br>
              <a:rPr lang="en-US" sz="3600" b="1" dirty="0">
                <a:solidFill>
                  <a:schemeClr val="bg1"/>
                </a:solidFill>
                <a:latin typeface="+mn-lt"/>
              </a:rPr>
            </a:br>
            <a:endParaRPr lang="en-US" sz="3600" b="1" dirty="0">
              <a:solidFill>
                <a:schemeClr val="bg1"/>
              </a:solidFill>
              <a:latin typeface="+mn-lt"/>
            </a:endParaRPr>
          </a:p>
        </p:txBody>
      </p:sp>
      <p:sp>
        <p:nvSpPr>
          <p:cNvPr id="13315" name="Subtitle 2"/>
          <p:cNvSpPr>
            <a:spLocks noGrp="1"/>
          </p:cNvSpPr>
          <p:nvPr>
            <p:ph type="subTitle" idx="1"/>
          </p:nvPr>
        </p:nvSpPr>
        <p:spPr>
          <a:xfrm>
            <a:off x="2286000" y="3886200"/>
            <a:ext cx="7620000" cy="1752600"/>
          </a:xfrm>
        </p:spPr>
        <p:txBody>
          <a:bodyPr/>
          <a:lstStyle/>
          <a:p>
            <a:r>
              <a:rPr lang="fi-FI" altLang="ko-KR" sz="2800" dirty="0" smtClean="0">
                <a:solidFill>
                  <a:schemeClr val="bg1"/>
                </a:solidFill>
              </a:rPr>
              <a:t>Basundhara Dey</a:t>
            </a:r>
            <a:endParaRPr lang="fi-FI" altLang="ko-KR" sz="2800" dirty="0">
              <a:solidFill>
                <a:schemeClr val="bg1"/>
              </a:solidFill>
            </a:endParaRPr>
          </a:p>
          <a:p>
            <a:r>
              <a:rPr lang="fi-FI" altLang="ko-KR" sz="2000" dirty="0">
                <a:solidFill>
                  <a:schemeClr val="bg1"/>
                </a:solidFill>
              </a:rPr>
              <a:t>CAP6519 Final Project Presentation</a:t>
            </a:r>
          </a:p>
          <a:p>
            <a:r>
              <a:rPr lang="fi-FI" altLang="ko-KR" sz="2000" dirty="0" smtClean="0">
                <a:solidFill>
                  <a:schemeClr val="bg1"/>
                </a:solidFill>
              </a:rPr>
              <a:t>PID</a:t>
            </a:r>
            <a:r>
              <a:rPr lang="fi-FI" altLang="ko-KR" sz="2000" dirty="0">
                <a:solidFill>
                  <a:schemeClr val="bg1"/>
                </a:solidFill>
              </a:rPr>
              <a:t> </a:t>
            </a:r>
            <a:r>
              <a:rPr lang="fi-FI" altLang="ko-KR" sz="2000" dirty="0" smtClean="0">
                <a:solidFill>
                  <a:schemeClr val="bg1"/>
                </a:solidFill>
              </a:rPr>
              <a:t>b3661281</a:t>
            </a:r>
            <a:endParaRPr lang="en-US" altLang="ko-KR" sz="2000" dirty="0"/>
          </a:p>
        </p:txBody>
      </p:sp>
      <p:pic>
        <p:nvPicPr>
          <p:cNvPr id="6" name="Picture 5"/>
          <p:cNvPicPr>
            <a:picLocks noChangeAspect="1"/>
          </p:cNvPicPr>
          <p:nvPr/>
        </p:nvPicPr>
        <p:blipFill>
          <a:blip r:embed="rId5"/>
          <a:stretch>
            <a:fillRect/>
          </a:stretch>
        </p:blipFill>
        <p:spPr>
          <a:xfrm>
            <a:off x="10856860" y="4291362"/>
            <a:ext cx="1335140" cy="2566638"/>
          </a:xfrm>
          <a:prstGeom prst="rect">
            <a:avLst/>
          </a:prstGeom>
        </p:spPr>
      </p:pic>
      <p:pic>
        <p:nvPicPr>
          <p:cNvPr id="7" name="Picture 6"/>
          <p:cNvPicPr>
            <a:picLocks noChangeAspect="1"/>
          </p:cNvPicPr>
          <p:nvPr/>
        </p:nvPicPr>
        <p:blipFill>
          <a:blip r:embed="rId6"/>
          <a:stretch>
            <a:fillRect/>
          </a:stretch>
        </p:blipFill>
        <p:spPr>
          <a:xfrm>
            <a:off x="345094" y="4577641"/>
            <a:ext cx="3623098" cy="2122317"/>
          </a:xfrm>
          <a:prstGeom prst="rect">
            <a:avLst/>
          </a:prstGeom>
        </p:spPr>
      </p:pic>
      <p:pic>
        <p:nvPicPr>
          <p:cNvPr id="8" name="Picture 7"/>
          <p:cNvPicPr>
            <a:picLocks noChangeAspect="1"/>
          </p:cNvPicPr>
          <p:nvPr/>
        </p:nvPicPr>
        <p:blipFill>
          <a:blip r:embed="rId7"/>
          <a:stretch>
            <a:fillRect/>
          </a:stretch>
        </p:blipFill>
        <p:spPr>
          <a:xfrm>
            <a:off x="1083654" y="4577641"/>
            <a:ext cx="2145978" cy="2145978"/>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1143985"/>
      </p:ext>
    </p:extLst>
  </p:cSld>
  <p:clrMapOvr>
    <a:masterClrMapping/>
  </p:clrMapOvr>
  <mc:AlternateContent xmlns:mc="http://schemas.openxmlformats.org/markup-compatibility/2006">
    <mc:Choice xmlns:p14="http://schemas.microsoft.com/office/powerpoint/2010/main" Requires="p14">
      <p:transition spd="slow" p14:dur="2000" advTm="14519"/>
    </mc:Choice>
    <mc:Fallback>
      <p:transition spd="slow" advTm="14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6293"/>
            <a:ext cx="10972800" cy="838200"/>
          </a:xfrm>
        </p:spPr>
        <p:txBody>
          <a:bodyPr/>
          <a:lstStyle/>
          <a:p>
            <a:r>
              <a:rPr lang="en-US" sz="4000" dirty="0">
                <a:latin typeface="+mn-lt"/>
              </a:rPr>
              <a:t>How to root</a:t>
            </a:r>
            <a:r>
              <a:rPr lang="en-US" dirty="0"/>
              <a:t/>
            </a:r>
            <a:br>
              <a:rPr lang="en-US" dirty="0"/>
            </a:br>
            <a:endParaRPr lang="en-US" dirty="0"/>
          </a:p>
        </p:txBody>
      </p:sp>
      <p:sp>
        <p:nvSpPr>
          <p:cNvPr id="3" name="Content Placeholder 2"/>
          <p:cNvSpPr>
            <a:spLocks noGrp="1"/>
          </p:cNvSpPr>
          <p:nvPr>
            <p:ph idx="1"/>
          </p:nvPr>
        </p:nvSpPr>
        <p:spPr>
          <a:xfrm>
            <a:off x="609600" y="1757967"/>
            <a:ext cx="10972800" cy="4724400"/>
          </a:xfrm>
        </p:spPr>
        <p:txBody>
          <a:bodyPr/>
          <a:lstStyle/>
          <a:p>
            <a:r>
              <a:rPr lang="en-US" sz="2400" i="1" dirty="0" smtClean="0">
                <a:latin typeface="+mn-lt"/>
              </a:rPr>
              <a:t>Which Phone do you have? Sure? Really Sure?</a:t>
            </a:r>
          </a:p>
          <a:p>
            <a:endParaRPr lang="en-US" sz="2400" i="1" dirty="0">
              <a:latin typeface="+mn-lt"/>
            </a:endParaRPr>
          </a:p>
          <a:p>
            <a:r>
              <a:rPr lang="en-US" sz="2400" i="1" dirty="0" smtClean="0">
                <a:latin typeface="+mn-lt"/>
              </a:rPr>
              <a:t>Do not forget to Backup.</a:t>
            </a:r>
          </a:p>
          <a:p>
            <a:endParaRPr lang="en-US" sz="2400" i="1" dirty="0">
              <a:latin typeface="+mn-lt"/>
            </a:endParaRPr>
          </a:p>
          <a:p>
            <a:r>
              <a:rPr lang="en-US" sz="2400" i="1" dirty="0" smtClean="0">
                <a:latin typeface="+mn-lt"/>
              </a:rPr>
              <a:t>Get rooting guide from trusted sites.</a:t>
            </a:r>
          </a:p>
          <a:p>
            <a:endParaRPr lang="en-US" sz="2400" i="1" dirty="0">
              <a:latin typeface="+mn-lt"/>
            </a:endParaRPr>
          </a:p>
          <a:p>
            <a:r>
              <a:rPr lang="en-US" sz="2400" i="1" dirty="0" smtClean="0">
                <a:latin typeface="+mn-lt"/>
              </a:rPr>
              <a:t>Check out the guide </a:t>
            </a:r>
            <a:r>
              <a:rPr lang="en-US" sz="2400" i="1" dirty="0" smtClean="0">
                <a:latin typeface="+mn-lt"/>
                <a:hlinkClick r:id="rId5"/>
              </a:rPr>
              <a:t>video</a:t>
            </a:r>
            <a:r>
              <a:rPr lang="en-US" sz="2400" i="1" dirty="0" smtClean="0">
                <a:latin typeface="+mn-lt"/>
              </a:rPr>
              <a:t>. </a:t>
            </a:r>
            <a:endParaRPr lang="en-US" sz="2400" i="1" dirty="0">
              <a:latin typeface="+mn-lt"/>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6690" y="2515942"/>
            <a:ext cx="4975710" cy="242954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39931158"/>
      </p:ext>
    </p:extLst>
  </p:cSld>
  <p:clrMapOvr>
    <a:masterClrMapping/>
  </p:clrMapOvr>
  <mc:AlternateContent xmlns:mc="http://schemas.openxmlformats.org/markup-compatibility/2006">
    <mc:Choice xmlns:p14="http://schemas.microsoft.com/office/powerpoint/2010/main" Requires="p14">
      <p:transition spd="slow" p14:dur="2000" advTm="155057"/>
    </mc:Choice>
    <mc:Fallback>
      <p:transition spd="slow" advTm="155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9998" y="3013656"/>
            <a:ext cx="3340995" cy="3340995"/>
          </a:xfrm>
          <a:prstGeom prst="rect">
            <a:avLst/>
          </a:prstGeom>
        </p:spPr>
      </p:pic>
      <p:sp>
        <p:nvSpPr>
          <p:cNvPr id="2" name="Title 1"/>
          <p:cNvSpPr>
            <a:spLocks noGrp="1"/>
          </p:cNvSpPr>
          <p:nvPr>
            <p:ph type="title"/>
          </p:nvPr>
        </p:nvSpPr>
        <p:spPr>
          <a:xfrm>
            <a:off x="699752" y="519449"/>
            <a:ext cx="10972800" cy="838200"/>
          </a:xfrm>
        </p:spPr>
        <p:txBody>
          <a:bodyPr/>
          <a:lstStyle/>
          <a:p>
            <a:r>
              <a:rPr lang="en-US" sz="4000" dirty="0">
                <a:latin typeface="+mn-lt"/>
              </a:rPr>
              <a:t>Further Research</a:t>
            </a:r>
          </a:p>
        </p:txBody>
      </p:sp>
      <p:sp>
        <p:nvSpPr>
          <p:cNvPr id="3" name="Content Placeholder 2"/>
          <p:cNvSpPr>
            <a:spLocks noGrp="1"/>
          </p:cNvSpPr>
          <p:nvPr>
            <p:ph idx="1"/>
          </p:nvPr>
        </p:nvSpPr>
        <p:spPr>
          <a:xfrm>
            <a:off x="699752" y="1486560"/>
            <a:ext cx="10972800" cy="4724400"/>
          </a:xfrm>
        </p:spPr>
        <p:txBody>
          <a:bodyPr/>
          <a:lstStyle/>
          <a:p>
            <a:r>
              <a:rPr lang="en-US" sz="2400" i="1" dirty="0" err="1">
                <a:latin typeface="+mn-lt"/>
              </a:rPr>
              <a:t>Orbot</a:t>
            </a:r>
            <a:r>
              <a:rPr lang="en-US" sz="2400" i="1" dirty="0">
                <a:latin typeface="+mn-lt"/>
              </a:rPr>
              <a:t> Comes with a browser, </a:t>
            </a:r>
            <a:r>
              <a:rPr lang="en-US" sz="2400" i="1" dirty="0" err="1">
                <a:latin typeface="+mn-lt"/>
              </a:rPr>
              <a:t>Orweb</a:t>
            </a:r>
            <a:r>
              <a:rPr lang="en-US" sz="2400" i="1" dirty="0">
                <a:latin typeface="+mn-lt"/>
              </a:rPr>
              <a:t> to keep browsing anonymous to anyone.</a:t>
            </a:r>
            <a:br>
              <a:rPr lang="en-US" sz="2400" i="1" dirty="0">
                <a:latin typeface="+mn-lt"/>
              </a:rPr>
            </a:br>
            <a:endParaRPr lang="en-US" sz="2400" i="1" dirty="0">
              <a:latin typeface="+mn-lt"/>
            </a:endParaRPr>
          </a:p>
          <a:p>
            <a:r>
              <a:rPr lang="en-US" sz="2400" i="1" dirty="0">
                <a:latin typeface="+mn-lt"/>
              </a:rPr>
              <a:t>Based on TOR model, onion routing.</a:t>
            </a:r>
            <a:br>
              <a:rPr lang="en-US" sz="2400" i="1" dirty="0">
                <a:latin typeface="+mn-lt"/>
              </a:rPr>
            </a:br>
            <a:endParaRPr lang="en-US" sz="2400" i="1" dirty="0">
              <a:latin typeface="+mn-lt"/>
            </a:endParaRPr>
          </a:p>
          <a:p>
            <a:r>
              <a:rPr lang="en-US" sz="2400" i="1" dirty="0">
                <a:latin typeface="+mn-lt"/>
              </a:rPr>
              <a:t>Provides a local HTTP proxy and the standard </a:t>
            </a:r>
            <a:r>
              <a:rPr lang="en-US" sz="2400" i="1" dirty="0" smtClean="0">
                <a:latin typeface="+mn-lt"/>
              </a:rPr>
              <a:t/>
            </a:r>
            <a:br>
              <a:rPr lang="en-US" sz="2400" i="1" dirty="0" smtClean="0">
                <a:latin typeface="+mn-lt"/>
              </a:rPr>
            </a:br>
            <a:r>
              <a:rPr lang="en-US" sz="2400" i="1" dirty="0" smtClean="0">
                <a:latin typeface="+mn-lt"/>
              </a:rPr>
              <a:t>SOCKS4A/SOCKS5 </a:t>
            </a:r>
            <a:r>
              <a:rPr lang="en-US" sz="2400" i="1" dirty="0">
                <a:latin typeface="+mn-lt"/>
              </a:rPr>
              <a:t>proxy interfaces into the Tor network. </a:t>
            </a:r>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1385003"/>
      </p:ext>
    </p:extLst>
  </p:cSld>
  <p:clrMapOvr>
    <a:masterClrMapping/>
  </p:clrMapOvr>
  <mc:AlternateContent xmlns:mc="http://schemas.openxmlformats.org/markup-compatibility/2006">
    <mc:Choice xmlns:p14="http://schemas.microsoft.com/office/powerpoint/2010/main" Requires="p14">
      <p:transition spd="slow" p14:dur="2000" advTm="36686"/>
    </mc:Choice>
    <mc:Fallback>
      <p:transition spd="slow" advTm="36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0886" y="4117241"/>
            <a:ext cx="6040005" cy="2276262"/>
          </a:xfrm>
          <a:prstGeom prst="rect">
            <a:avLst/>
          </a:prstGeom>
        </p:spPr>
      </p:pic>
      <p:sp>
        <p:nvSpPr>
          <p:cNvPr id="2" name="Title 1"/>
          <p:cNvSpPr>
            <a:spLocks noGrp="1"/>
          </p:cNvSpPr>
          <p:nvPr>
            <p:ph type="title"/>
          </p:nvPr>
        </p:nvSpPr>
        <p:spPr/>
        <p:txBody>
          <a:bodyPr/>
          <a:lstStyle/>
          <a:p>
            <a:r>
              <a:rPr lang="en-US" sz="4000" dirty="0" smtClean="0">
                <a:latin typeface="+mn-lt"/>
              </a:rPr>
              <a:t>Remarks</a:t>
            </a:r>
            <a:endParaRPr lang="en-US" sz="4000" dirty="0">
              <a:latin typeface="+mn-lt"/>
            </a:endParaRPr>
          </a:p>
        </p:txBody>
      </p:sp>
      <p:sp>
        <p:nvSpPr>
          <p:cNvPr id="3" name="Content Placeholder 2"/>
          <p:cNvSpPr>
            <a:spLocks noGrp="1"/>
          </p:cNvSpPr>
          <p:nvPr>
            <p:ph idx="1"/>
          </p:nvPr>
        </p:nvSpPr>
        <p:spPr>
          <a:xfrm>
            <a:off x="609600" y="1577662"/>
            <a:ext cx="10972800" cy="4724400"/>
          </a:xfrm>
        </p:spPr>
        <p:txBody>
          <a:bodyPr/>
          <a:lstStyle/>
          <a:p>
            <a:r>
              <a:rPr lang="en-US" sz="2400" i="1" dirty="0">
                <a:latin typeface="+mn-lt"/>
              </a:rPr>
              <a:t>	Smart phones are made safe, but rooting </a:t>
            </a:r>
            <a:r>
              <a:rPr lang="en-US" sz="2400" i="1" dirty="0" smtClean="0">
                <a:latin typeface="+mn-lt"/>
              </a:rPr>
              <a:t/>
            </a:r>
            <a:br>
              <a:rPr lang="en-US" sz="2400" i="1" dirty="0" smtClean="0">
                <a:latin typeface="+mn-lt"/>
              </a:rPr>
            </a:br>
            <a:r>
              <a:rPr lang="en-US" sz="2400" i="1" dirty="0" smtClean="0">
                <a:latin typeface="+mn-lt"/>
              </a:rPr>
              <a:t>a </a:t>
            </a:r>
            <a:r>
              <a:rPr lang="en-US" sz="2400" i="1" dirty="0">
                <a:latin typeface="+mn-lt"/>
              </a:rPr>
              <a:t>device and using it to exploit could be dangerous</a:t>
            </a:r>
            <a:r>
              <a:rPr lang="en-US" sz="2400" i="1" dirty="0" smtClean="0">
                <a:latin typeface="+mn-lt"/>
              </a:rPr>
              <a:t>.</a:t>
            </a:r>
            <a:br>
              <a:rPr lang="en-US" sz="2400" i="1" dirty="0" smtClean="0">
                <a:latin typeface="+mn-lt"/>
              </a:rPr>
            </a:br>
            <a:endParaRPr lang="en-US" sz="2400" i="1" dirty="0">
              <a:latin typeface="+mn-lt"/>
            </a:endParaRPr>
          </a:p>
          <a:p>
            <a:r>
              <a:rPr lang="en-US" sz="2400" i="1" dirty="0">
                <a:latin typeface="+mn-lt"/>
              </a:rPr>
              <a:t>	Though several apps keep you anonymous, </a:t>
            </a:r>
            <a:r>
              <a:rPr lang="en-US" sz="2400" i="1" dirty="0" smtClean="0">
                <a:latin typeface="+mn-lt"/>
              </a:rPr>
              <a:t/>
            </a:r>
            <a:br>
              <a:rPr lang="en-US" sz="2400" i="1" dirty="0" smtClean="0">
                <a:latin typeface="+mn-lt"/>
              </a:rPr>
            </a:br>
            <a:r>
              <a:rPr lang="en-US" sz="2400" i="1" dirty="0" smtClean="0">
                <a:latin typeface="+mn-lt"/>
              </a:rPr>
              <a:t>or </a:t>
            </a:r>
            <a:r>
              <a:rPr lang="en-US" sz="2400" i="1" dirty="0">
                <a:latin typeface="+mn-lt"/>
              </a:rPr>
              <a:t>can let you control device at distance</a:t>
            </a:r>
            <a:r>
              <a:rPr lang="en-US" sz="2400" i="1" dirty="0" smtClean="0">
                <a:latin typeface="+mn-lt"/>
              </a:rPr>
              <a:t>.</a:t>
            </a:r>
            <a:br>
              <a:rPr lang="en-US" sz="2400" i="1" dirty="0" smtClean="0">
                <a:latin typeface="+mn-lt"/>
              </a:rPr>
            </a:br>
            <a:endParaRPr lang="en-US" sz="2400" i="1" dirty="0">
              <a:latin typeface="+mn-lt"/>
            </a:endParaRPr>
          </a:p>
          <a:p>
            <a:r>
              <a:rPr lang="en-US" sz="2400" i="1" dirty="0">
                <a:latin typeface="+mn-lt"/>
              </a:rPr>
              <a:t>	But can let hacker to access and get track of user.</a:t>
            </a:r>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0929769"/>
      </p:ext>
    </p:extLst>
  </p:cSld>
  <p:clrMapOvr>
    <a:masterClrMapping/>
  </p:clrMapOvr>
  <mc:AlternateContent xmlns:mc="http://schemas.openxmlformats.org/markup-compatibility/2006">
    <mc:Choice xmlns:p14="http://schemas.microsoft.com/office/powerpoint/2010/main" Requires="p14">
      <p:transition spd="slow" p14:dur="2000" advTm="46612"/>
    </mc:Choice>
    <mc:Fallback>
      <p:transition spd="slow" advTm="46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mn-lt"/>
              </a:rPr>
              <a:t>References</a:t>
            </a:r>
            <a:endParaRPr lang="en-US" sz="4000" dirty="0">
              <a:latin typeface="+mn-lt"/>
            </a:endParaRPr>
          </a:p>
        </p:txBody>
      </p:sp>
      <p:sp>
        <p:nvSpPr>
          <p:cNvPr id="3" name="Content Placeholder 2"/>
          <p:cNvSpPr>
            <a:spLocks noGrp="1"/>
          </p:cNvSpPr>
          <p:nvPr>
            <p:ph idx="1"/>
          </p:nvPr>
        </p:nvSpPr>
        <p:spPr>
          <a:xfrm>
            <a:off x="609600" y="1238518"/>
            <a:ext cx="10972800" cy="4724400"/>
          </a:xfrm>
        </p:spPr>
        <p:txBody>
          <a:bodyPr/>
          <a:lstStyle/>
          <a:p>
            <a:r>
              <a:rPr lang="en-US" sz="1600" dirty="0">
                <a:latin typeface="+mn-lt"/>
              </a:rPr>
              <a:t>[1] Best Smartphones</a:t>
            </a:r>
            <a:br>
              <a:rPr lang="en-US" sz="1600" dirty="0">
                <a:latin typeface="+mn-lt"/>
              </a:rPr>
            </a:br>
            <a:r>
              <a:rPr lang="en-US" sz="1600" u="sng" dirty="0">
                <a:latin typeface="+mn-lt"/>
                <a:hlinkClick r:id="rId2"/>
              </a:rPr>
              <a:t>http://www.usatoday.com/story/tech/2015/10/24/best-smartphones-under-500/74394566/</a:t>
            </a:r>
            <a:endParaRPr lang="en-US" sz="1600" dirty="0">
              <a:latin typeface="+mn-lt"/>
            </a:endParaRPr>
          </a:p>
          <a:p>
            <a:r>
              <a:rPr lang="en-US" sz="1600" dirty="0">
                <a:latin typeface="+mn-lt"/>
              </a:rPr>
              <a:t>[2] Zhang, Hang, </a:t>
            </a:r>
            <a:r>
              <a:rPr lang="en-US" sz="1600" dirty="0" err="1">
                <a:latin typeface="+mn-lt"/>
              </a:rPr>
              <a:t>Dongdong</a:t>
            </a:r>
            <a:r>
              <a:rPr lang="en-US" sz="1600" dirty="0">
                <a:latin typeface="+mn-lt"/>
              </a:rPr>
              <a:t> She, and </a:t>
            </a:r>
            <a:r>
              <a:rPr lang="en-US" sz="1600" dirty="0" err="1">
                <a:latin typeface="+mn-lt"/>
              </a:rPr>
              <a:t>Zhiyun</a:t>
            </a:r>
            <a:r>
              <a:rPr lang="en-US" sz="1600" dirty="0">
                <a:latin typeface="+mn-lt"/>
              </a:rPr>
              <a:t> Qian. "Android Root and its Providers: A Double-Edged Sword." </a:t>
            </a:r>
            <a:r>
              <a:rPr lang="en-US" sz="1600" i="1" dirty="0">
                <a:latin typeface="+mn-lt"/>
              </a:rPr>
              <a:t>Proceedings of the 22nd ACM SIGSAC Conference on Computer and Communications Security</a:t>
            </a:r>
            <a:r>
              <a:rPr lang="en-US" sz="1600" dirty="0">
                <a:latin typeface="+mn-lt"/>
              </a:rPr>
              <a:t>. ACM, 2015. </a:t>
            </a:r>
          </a:p>
          <a:p>
            <a:r>
              <a:rPr lang="en-US" sz="1600" dirty="0">
                <a:latin typeface="+mn-lt"/>
              </a:rPr>
              <a:t>[3] Think twice about android root </a:t>
            </a:r>
            <a:r>
              <a:rPr lang="en-US" sz="1600" u="sng" dirty="0">
                <a:latin typeface="+mn-lt"/>
                <a:hlinkClick r:id="rId3"/>
              </a:rPr>
              <a:t>http://www.sciencedaily.com/releases/2015/10/151013175904.htm</a:t>
            </a:r>
            <a:endParaRPr lang="en-US" sz="1600" dirty="0">
              <a:latin typeface="+mn-lt"/>
            </a:endParaRPr>
          </a:p>
          <a:p>
            <a:r>
              <a:rPr lang="en-US" sz="1600" dirty="0">
                <a:latin typeface="+mn-lt"/>
              </a:rPr>
              <a:t>[4]</a:t>
            </a:r>
            <a:r>
              <a:rPr lang="en-US" sz="1600" b="1" dirty="0">
                <a:latin typeface="+mn-lt"/>
              </a:rPr>
              <a:t> </a:t>
            </a:r>
            <a:r>
              <a:rPr lang="en-US" sz="1600" dirty="0">
                <a:latin typeface="+mn-lt"/>
              </a:rPr>
              <a:t>Android Developers. October 2, 2013. Accessed on October 10, 2013</a:t>
            </a:r>
            <a:br>
              <a:rPr lang="en-US" sz="1600" dirty="0">
                <a:latin typeface="+mn-lt"/>
              </a:rPr>
            </a:br>
            <a:r>
              <a:rPr lang="en-US" sz="1600" u="sng" dirty="0">
                <a:latin typeface="+mn-lt"/>
                <a:hlinkClick r:id="rId4"/>
              </a:rPr>
              <a:t>https://developer.android.com/about/dashboards/index.html</a:t>
            </a:r>
            <a:endParaRPr lang="en-US" sz="1600" dirty="0">
              <a:latin typeface="+mn-lt"/>
            </a:endParaRPr>
          </a:p>
          <a:p>
            <a:r>
              <a:rPr lang="en-US" sz="1600" dirty="0">
                <a:latin typeface="+mn-lt"/>
              </a:rPr>
              <a:t>[5] 10 reasons to root your Android device</a:t>
            </a:r>
            <a:br>
              <a:rPr lang="en-US" sz="1600" dirty="0">
                <a:latin typeface="+mn-lt"/>
              </a:rPr>
            </a:br>
            <a:r>
              <a:rPr lang="en-US" sz="1600" u="sng" dirty="0">
                <a:latin typeface="+mn-lt"/>
                <a:hlinkClick r:id="rId5"/>
              </a:rPr>
              <a:t>https://www.androidpit.com/10-reasons-to-root-your-android-device</a:t>
            </a:r>
            <a:endParaRPr lang="en-US" sz="1600" dirty="0">
              <a:latin typeface="+mn-lt"/>
            </a:endParaRPr>
          </a:p>
          <a:p>
            <a:r>
              <a:rPr lang="en-US" sz="1600" dirty="0">
                <a:latin typeface="+mn-lt"/>
              </a:rPr>
              <a:t>[6] Shao, </a:t>
            </a:r>
            <a:r>
              <a:rPr lang="en-US" sz="1600" dirty="0" err="1">
                <a:latin typeface="+mn-lt"/>
              </a:rPr>
              <a:t>Yuru</a:t>
            </a:r>
            <a:r>
              <a:rPr lang="en-US" sz="1600" dirty="0">
                <a:latin typeface="+mn-lt"/>
              </a:rPr>
              <a:t>, </a:t>
            </a:r>
            <a:r>
              <a:rPr lang="en-US" sz="1600" dirty="0" err="1">
                <a:latin typeface="+mn-lt"/>
              </a:rPr>
              <a:t>Xiapu</a:t>
            </a:r>
            <a:r>
              <a:rPr lang="en-US" sz="1600" dirty="0">
                <a:latin typeface="+mn-lt"/>
              </a:rPr>
              <a:t> Luo, and </a:t>
            </a:r>
            <a:r>
              <a:rPr lang="en-US" sz="1600" dirty="0" err="1">
                <a:latin typeface="+mn-lt"/>
              </a:rPr>
              <a:t>Chenxiong</a:t>
            </a:r>
            <a:r>
              <a:rPr lang="en-US" sz="1600" dirty="0">
                <a:latin typeface="+mn-lt"/>
              </a:rPr>
              <a:t> Qian. "</a:t>
            </a:r>
            <a:r>
              <a:rPr lang="en-US" sz="1600" dirty="0" err="1">
                <a:latin typeface="+mn-lt"/>
              </a:rPr>
              <a:t>Rootguard</a:t>
            </a:r>
            <a:r>
              <a:rPr lang="en-US" sz="1600" dirty="0">
                <a:latin typeface="+mn-lt"/>
              </a:rPr>
              <a:t>: Protecting rooted android phones." Computer 47.6 (2014): 32-40.</a:t>
            </a:r>
            <a:br>
              <a:rPr lang="en-US" sz="1600" dirty="0">
                <a:latin typeface="+mn-lt"/>
              </a:rPr>
            </a:br>
            <a:r>
              <a:rPr lang="en-US" sz="1600" dirty="0">
                <a:latin typeface="+mn-lt"/>
              </a:rPr>
              <a:t>[7] Jang, Won-Jun, et al. "Rooting attack detection method on the Android-based smart phone." Computer Science and Network Technology (ICCSNT), 2011 International Conference on. Vol. 1. IEEE, 2011.</a:t>
            </a:r>
            <a:br>
              <a:rPr lang="en-US" sz="1600" dirty="0">
                <a:latin typeface="+mn-lt"/>
              </a:rPr>
            </a:br>
            <a:r>
              <a:rPr lang="en-US" sz="1600" dirty="0">
                <a:latin typeface="+mn-lt"/>
              </a:rPr>
              <a:t>[8] Al </a:t>
            </a:r>
            <a:r>
              <a:rPr lang="en-US" sz="1600" dirty="0" err="1">
                <a:latin typeface="+mn-lt"/>
              </a:rPr>
              <a:t>Barghouthy</a:t>
            </a:r>
            <a:r>
              <a:rPr lang="en-US" sz="1600" dirty="0">
                <a:latin typeface="+mn-lt"/>
              </a:rPr>
              <a:t>, </a:t>
            </a:r>
            <a:r>
              <a:rPr lang="en-US" sz="1600" dirty="0" err="1">
                <a:latin typeface="+mn-lt"/>
              </a:rPr>
              <a:t>Nedaa</a:t>
            </a:r>
            <a:r>
              <a:rPr lang="en-US" sz="1600" dirty="0">
                <a:latin typeface="+mn-lt"/>
              </a:rPr>
              <a:t>, Andrew </a:t>
            </a:r>
            <a:r>
              <a:rPr lang="en-US" sz="1600" dirty="0" err="1">
                <a:latin typeface="+mn-lt"/>
              </a:rPr>
              <a:t>Marrington</a:t>
            </a:r>
            <a:r>
              <a:rPr lang="en-US" sz="1600" dirty="0">
                <a:latin typeface="+mn-lt"/>
              </a:rPr>
              <a:t>, and Ibrahim </a:t>
            </a:r>
            <a:r>
              <a:rPr lang="en-US" sz="1600" dirty="0" err="1">
                <a:latin typeface="+mn-lt"/>
              </a:rPr>
              <a:t>Baggili</a:t>
            </a:r>
            <a:r>
              <a:rPr lang="en-US" sz="1600" dirty="0">
                <a:latin typeface="+mn-lt"/>
              </a:rPr>
              <a:t>. "The forensic investigation of android private browsing sessions using </a:t>
            </a:r>
            <a:r>
              <a:rPr lang="en-US" sz="1600" dirty="0" err="1">
                <a:latin typeface="+mn-lt"/>
              </a:rPr>
              <a:t>orweb</a:t>
            </a:r>
            <a:r>
              <a:rPr lang="en-US" sz="1600" dirty="0">
                <a:latin typeface="+mn-lt"/>
              </a:rPr>
              <a:t>." Computer Science and Information Technology (CSIT), 2013 5th International Conference on. IEEE, 2013.</a:t>
            </a:r>
            <a:br>
              <a:rPr lang="en-US" sz="1600" dirty="0">
                <a:latin typeface="+mn-lt"/>
              </a:rPr>
            </a:br>
            <a:r>
              <a:rPr lang="en-US" sz="1600" dirty="0">
                <a:latin typeface="+mn-lt"/>
              </a:rPr>
              <a:t>[9] 5 reasons not to root your Android device </a:t>
            </a:r>
            <a:br>
              <a:rPr lang="en-US" sz="1600" dirty="0">
                <a:latin typeface="+mn-lt"/>
              </a:rPr>
            </a:br>
            <a:r>
              <a:rPr lang="en-US" sz="1600" dirty="0">
                <a:latin typeface="+mn-lt"/>
              </a:rPr>
              <a:t> </a:t>
            </a:r>
            <a:r>
              <a:rPr lang="en-US" sz="1600" u="sng" dirty="0">
                <a:latin typeface="+mn-lt"/>
                <a:hlinkClick r:id="rId6"/>
              </a:rPr>
              <a:t>https://www.androidpit.com/5-reasons-not-to-root-your-device</a:t>
            </a:r>
            <a:endParaRPr lang="en-US" sz="1600" dirty="0">
              <a:latin typeface="+mn-lt"/>
            </a:endParaRPr>
          </a:p>
        </p:txBody>
      </p:sp>
    </p:spTree>
    <p:extLst>
      <p:ext uri="{BB962C8B-B14F-4D97-AF65-F5344CB8AC3E}">
        <p14:creationId xmlns:p14="http://schemas.microsoft.com/office/powerpoint/2010/main" val="4258559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sz="1600" dirty="0">
                <a:latin typeface="+mn-lt"/>
              </a:rPr>
              <a:t>[10] What is rooting on Android? The Advantages and Disadvantages </a:t>
            </a:r>
            <a:br>
              <a:rPr lang="en-US" sz="1600" dirty="0">
                <a:latin typeface="+mn-lt"/>
              </a:rPr>
            </a:br>
            <a:r>
              <a:rPr lang="en-US" sz="1600" u="sng" dirty="0">
                <a:latin typeface="+mn-lt"/>
                <a:hlinkClick r:id="rId2"/>
              </a:rPr>
              <a:t>http://droidlessons.com/what-is-rooting-on-android-the-advantages-and-disadvantages</a:t>
            </a:r>
            <a:r>
              <a:rPr lang="en-US" sz="1600" u="sng" dirty="0" smtClean="0">
                <a:latin typeface="+mn-lt"/>
                <a:hlinkClick r:id="rId2"/>
              </a:rPr>
              <a:t>/</a:t>
            </a:r>
            <a:endParaRPr lang="en-US" sz="1600" u="sng" dirty="0">
              <a:latin typeface="+mn-lt"/>
            </a:endParaRPr>
          </a:p>
          <a:p>
            <a:r>
              <a:rPr lang="en-US" sz="1600" dirty="0">
                <a:latin typeface="+mn-lt"/>
              </a:rPr>
              <a:t>[11] </a:t>
            </a:r>
            <a:r>
              <a:rPr lang="en-US" sz="1600" dirty="0" err="1">
                <a:latin typeface="+mn-lt"/>
              </a:rPr>
              <a:t>CamStudio</a:t>
            </a:r>
            <a:r>
              <a:rPr lang="en-US" sz="1600" dirty="0">
                <a:latin typeface="+mn-lt"/>
              </a:rPr>
              <a:t>-</a:t>
            </a:r>
            <a:br>
              <a:rPr lang="en-US" sz="1600" dirty="0">
                <a:latin typeface="+mn-lt"/>
              </a:rPr>
            </a:br>
            <a:r>
              <a:rPr lang="en-US" sz="1600" u="sng" dirty="0">
                <a:latin typeface="+mn-lt"/>
                <a:hlinkClick r:id="rId3"/>
              </a:rPr>
              <a:t>http://</a:t>
            </a:r>
            <a:r>
              <a:rPr lang="en-US" sz="1600" u="sng" dirty="0" smtClean="0">
                <a:latin typeface="+mn-lt"/>
                <a:hlinkClick r:id="rId3"/>
              </a:rPr>
              <a:t>camstudio.org</a:t>
            </a:r>
            <a:endParaRPr lang="en-US" sz="1600" u="sng" dirty="0" smtClean="0">
              <a:latin typeface="+mn-lt"/>
            </a:endParaRPr>
          </a:p>
          <a:p>
            <a:r>
              <a:rPr lang="en-US" sz="1600" dirty="0" smtClean="0">
                <a:latin typeface="+mn-lt"/>
              </a:rPr>
              <a:t>[</a:t>
            </a:r>
            <a:r>
              <a:rPr lang="en-US" sz="1600" dirty="0">
                <a:latin typeface="+mn-lt"/>
              </a:rPr>
              <a:t>12] YouTube video</a:t>
            </a:r>
            <a:br>
              <a:rPr lang="en-US" sz="1600" dirty="0">
                <a:latin typeface="+mn-lt"/>
              </a:rPr>
            </a:br>
            <a:r>
              <a:rPr lang="en-US" sz="1600" u="sng" dirty="0">
                <a:latin typeface="+mn-lt"/>
                <a:hlinkClick r:id="rId4"/>
              </a:rPr>
              <a:t>https://</a:t>
            </a:r>
            <a:r>
              <a:rPr lang="en-US" sz="1600" u="sng" dirty="0" smtClean="0">
                <a:latin typeface="+mn-lt"/>
                <a:hlinkClick r:id="rId4"/>
              </a:rPr>
              <a:t>www.youtube.com/watch?v=x7C9Rmk2RxQ</a:t>
            </a:r>
            <a:endParaRPr lang="en-US" sz="1600" u="sng" dirty="0" smtClean="0">
              <a:latin typeface="+mn-lt"/>
            </a:endParaRPr>
          </a:p>
          <a:p>
            <a:r>
              <a:rPr lang="en-US" sz="1600" dirty="0" smtClean="0">
                <a:latin typeface="+mn-lt"/>
              </a:rPr>
              <a:t>[</a:t>
            </a:r>
            <a:r>
              <a:rPr lang="en-US" sz="1600" dirty="0">
                <a:latin typeface="+mn-lt"/>
              </a:rPr>
              <a:t>13] [GUIDE] OnePlus One - How to Unlock Bootloader, Install Custom Recovery and Root</a:t>
            </a:r>
            <a:br>
              <a:rPr lang="en-US" sz="1600" dirty="0">
                <a:latin typeface="+mn-lt"/>
              </a:rPr>
            </a:br>
            <a:r>
              <a:rPr lang="en-US" sz="1600" u="sng" dirty="0">
                <a:latin typeface="+mn-lt"/>
                <a:hlinkClick r:id="rId5"/>
              </a:rPr>
              <a:t>http://</a:t>
            </a:r>
            <a:r>
              <a:rPr lang="en-US" sz="1600" u="sng" dirty="0" smtClean="0">
                <a:latin typeface="+mn-lt"/>
                <a:hlinkClick r:id="rId5"/>
              </a:rPr>
              <a:t>forum.xda-developers.com/showthread.php?t=2788632</a:t>
            </a:r>
            <a:endParaRPr lang="en-US" sz="1600" u="sng" dirty="0" smtClean="0">
              <a:latin typeface="+mn-lt"/>
            </a:endParaRPr>
          </a:p>
          <a:p>
            <a:r>
              <a:rPr lang="en-US" sz="1600" dirty="0" smtClean="0">
                <a:latin typeface="+mn-lt"/>
              </a:rPr>
              <a:t>[</a:t>
            </a:r>
            <a:r>
              <a:rPr lang="en-US" sz="1600" dirty="0">
                <a:latin typeface="+mn-lt"/>
              </a:rPr>
              <a:t>14] 30 Must-Try Apps for Rooted Android Phones</a:t>
            </a:r>
            <a:br>
              <a:rPr lang="en-US" sz="1600" dirty="0">
                <a:latin typeface="+mn-lt"/>
              </a:rPr>
            </a:br>
            <a:r>
              <a:rPr lang="en-US" sz="1600" u="sng" dirty="0">
                <a:latin typeface="+mn-lt"/>
                <a:hlinkClick r:id="rId6"/>
              </a:rPr>
              <a:t>http://www.hongkiat.com/blog/popular-apps-for-rooted-android</a:t>
            </a:r>
            <a:r>
              <a:rPr lang="en-US" sz="1600" u="sng" dirty="0" smtClean="0">
                <a:latin typeface="+mn-lt"/>
                <a:hlinkClick r:id="rId6"/>
              </a:rPr>
              <a:t>/</a:t>
            </a:r>
            <a:endParaRPr lang="en-US" sz="1600" u="sng" dirty="0" smtClean="0">
              <a:latin typeface="+mn-lt"/>
            </a:endParaRPr>
          </a:p>
          <a:p>
            <a:r>
              <a:rPr lang="en-US" sz="1600" u="sng" dirty="0" smtClean="0">
                <a:latin typeface="+mn-lt"/>
              </a:rPr>
              <a:t>[</a:t>
            </a:r>
            <a:r>
              <a:rPr lang="en-US" sz="1600" u="sng" dirty="0">
                <a:latin typeface="+mn-lt"/>
              </a:rPr>
              <a:t>15] 9 Reasons to Root Your Android Device</a:t>
            </a:r>
            <a:br>
              <a:rPr lang="en-US" sz="1600" u="sng" dirty="0">
                <a:latin typeface="+mn-lt"/>
              </a:rPr>
            </a:br>
            <a:r>
              <a:rPr lang="en-US" sz="1600" u="sng" dirty="0">
                <a:latin typeface="+mn-lt"/>
                <a:hlinkClick r:id="rId7"/>
              </a:rPr>
              <a:t>http://</a:t>
            </a:r>
            <a:r>
              <a:rPr lang="en-US" sz="1600" u="sng" dirty="0" smtClean="0">
                <a:latin typeface="+mn-lt"/>
                <a:hlinkClick r:id="rId7"/>
              </a:rPr>
              <a:t>gizmodo.com/5982287/reasons-to-root-your-android-device</a:t>
            </a:r>
            <a:endParaRPr lang="en-US" sz="1600" u="sng" dirty="0" smtClean="0">
              <a:latin typeface="+mn-lt"/>
            </a:endParaRPr>
          </a:p>
          <a:p>
            <a:r>
              <a:rPr lang="en-US" sz="1600" dirty="0" smtClean="0">
                <a:latin typeface="+mn-lt"/>
              </a:rPr>
              <a:t>[</a:t>
            </a:r>
            <a:r>
              <a:rPr lang="en-US" sz="1600" dirty="0">
                <a:latin typeface="+mn-lt"/>
              </a:rPr>
              <a:t>16] Everything You Need to Know About Rooting Your Android Phone</a:t>
            </a:r>
            <a:r>
              <a:rPr lang="en-US" sz="1600" u="sng" dirty="0">
                <a:latin typeface="+mn-lt"/>
              </a:rPr>
              <a:t/>
            </a:r>
            <a:br>
              <a:rPr lang="en-US" sz="1600" u="sng" dirty="0">
                <a:latin typeface="+mn-lt"/>
              </a:rPr>
            </a:br>
            <a:r>
              <a:rPr lang="en-US" sz="1600" u="sng" dirty="0">
                <a:latin typeface="+mn-lt"/>
                <a:hlinkClick r:id="rId8"/>
              </a:rPr>
              <a:t>http://</a:t>
            </a:r>
            <a:r>
              <a:rPr lang="en-US" sz="1600" u="sng" dirty="0" smtClean="0">
                <a:latin typeface="+mn-lt"/>
                <a:hlinkClick r:id="rId8"/>
              </a:rPr>
              <a:t>lifehacker.com/5789397/the-always-up-to-date-guide-to-rooting-any-android-phone</a:t>
            </a:r>
            <a:endParaRPr lang="en-US" sz="1600" u="sng" dirty="0" smtClean="0">
              <a:latin typeface="+mn-lt"/>
            </a:endParaRPr>
          </a:p>
          <a:p>
            <a:r>
              <a:rPr lang="en-US" sz="1600" u="sng" dirty="0" smtClean="0">
                <a:latin typeface="+mn-lt"/>
              </a:rPr>
              <a:t>[</a:t>
            </a:r>
            <a:r>
              <a:rPr lang="en-US" sz="1600" dirty="0">
                <a:latin typeface="+mn-lt"/>
              </a:rPr>
              <a:t>17]How to root OnePlus One on Android 5.1.1 Cyanogen OS 12.1 ROM</a:t>
            </a:r>
            <a:br>
              <a:rPr lang="en-US" sz="1600" dirty="0">
                <a:latin typeface="+mn-lt"/>
              </a:rPr>
            </a:br>
            <a:r>
              <a:rPr lang="en-US" sz="1600" u="sng" dirty="0">
                <a:latin typeface="+mn-lt"/>
              </a:rPr>
              <a:t>http://www.ibtimes.co.uk/how-root-oneplus-one-android-5-1-1-cyanogen-os-12-1-rom-1517122</a:t>
            </a:r>
            <a:endParaRPr lang="en-US" sz="1600" dirty="0">
              <a:latin typeface="+mn-lt"/>
            </a:endParaRPr>
          </a:p>
          <a:p>
            <a:endParaRPr lang="en-US" sz="1600" dirty="0">
              <a:latin typeface="+mn-lt"/>
            </a:endParaRPr>
          </a:p>
        </p:txBody>
      </p:sp>
    </p:spTree>
    <p:extLst>
      <p:ext uri="{BB962C8B-B14F-4D97-AF65-F5344CB8AC3E}">
        <p14:creationId xmlns:p14="http://schemas.microsoft.com/office/powerpoint/2010/main" val="32563167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59" y="495838"/>
            <a:ext cx="10972800" cy="838200"/>
          </a:xfrm>
        </p:spPr>
        <p:txBody>
          <a:bodyPr/>
          <a:lstStyle/>
          <a:p>
            <a:pPr>
              <a:defRPr/>
            </a:pPr>
            <a:r>
              <a:rPr lang="en-US" sz="4000" dirty="0">
                <a:latin typeface="+mn-lt"/>
              </a:rPr>
              <a:t>Agenda</a:t>
            </a:r>
          </a:p>
        </p:txBody>
      </p:sp>
      <p:sp>
        <p:nvSpPr>
          <p:cNvPr id="3" name="TextBox 2"/>
          <p:cNvSpPr txBox="1"/>
          <p:nvPr/>
        </p:nvSpPr>
        <p:spPr>
          <a:xfrm>
            <a:off x="694386" y="1578735"/>
            <a:ext cx="4585951" cy="4708981"/>
          </a:xfrm>
          <a:prstGeom prst="rect">
            <a:avLst/>
          </a:prstGeom>
          <a:noFill/>
        </p:spPr>
        <p:txBody>
          <a:bodyPr wrap="square" rtlCol="0">
            <a:spAutoFit/>
          </a:bodyPr>
          <a:lstStyle/>
          <a:p>
            <a:pPr marL="342900" indent="-342900" fontAlgn="base" latinLnBrk="1">
              <a:spcBef>
                <a:spcPct val="0"/>
              </a:spcBef>
              <a:spcAft>
                <a:spcPct val="0"/>
              </a:spcAft>
              <a:buFont typeface="Arial" panose="020B0604020202020204" pitchFamily="34" charset="0"/>
              <a:buChar char="•"/>
            </a:pPr>
            <a:r>
              <a:rPr kumimoji="1" lang="en-US" sz="2400" i="1" dirty="0" smtClean="0">
                <a:solidFill>
                  <a:prstClr val="black"/>
                </a:solidFill>
                <a:ea typeface="ＭＳ Ｐゴシック" pitchFamily="34" charset="-128"/>
              </a:rPr>
              <a:t>Overview Of Term Paper</a:t>
            </a:r>
            <a:endParaRPr kumimoji="1" lang="en-US" sz="2400" i="1" dirty="0">
              <a:solidFill>
                <a:prstClr val="black"/>
              </a:solidFill>
              <a:ea typeface="ＭＳ Ｐゴシック" pitchFamily="34" charset="-128"/>
            </a:endParaRPr>
          </a:p>
          <a:p>
            <a:pPr marL="342900" indent="-342900" fontAlgn="base" latinLnBrk="1">
              <a:spcBef>
                <a:spcPct val="0"/>
              </a:spcBef>
              <a:spcAft>
                <a:spcPct val="0"/>
              </a:spcAft>
              <a:buFont typeface="Arial" panose="020B0604020202020204" pitchFamily="34" charset="0"/>
              <a:buChar char="•"/>
            </a:pPr>
            <a:endParaRPr kumimoji="1" lang="en-US" sz="2400" i="1" dirty="0">
              <a:solidFill>
                <a:prstClr val="black"/>
              </a:solidFill>
              <a:ea typeface="ＭＳ Ｐゴシック" pitchFamily="34" charset="-128"/>
            </a:endParaRPr>
          </a:p>
          <a:p>
            <a:pPr marL="342900" indent="-342900" fontAlgn="base" latinLnBrk="1">
              <a:spcBef>
                <a:spcPct val="0"/>
              </a:spcBef>
              <a:spcAft>
                <a:spcPct val="0"/>
              </a:spcAft>
              <a:buFont typeface="Arial" panose="020B0604020202020204" pitchFamily="34" charset="0"/>
              <a:buChar char="•"/>
            </a:pPr>
            <a:r>
              <a:rPr kumimoji="1" lang="en-US" sz="2400" i="1" dirty="0" smtClean="0">
                <a:solidFill>
                  <a:prstClr val="black"/>
                </a:solidFill>
                <a:ea typeface="ＭＳ Ｐゴシック" pitchFamily="34" charset="-128"/>
              </a:rPr>
              <a:t>What is Rooting</a:t>
            </a:r>
            <a:endParaRPr kumimoji="1" lang="en-US" sz="2400" i="1" dirty="0">
              <a:solidFill>
                <a:prstClr val="black"/>
              </a:solidFill>
              <a:ea typeface="ＭＳ Ｐゴシック" pitchFamily="34" charset="-128"/>
            </a:endParaRPr>
          </a:p>
          <a:p>
            <a:pPr marL="342900" indent="-342900" fontAlgn="base" latinLnBrk="1">
              <a:spcBef>
                <a:spcPct val="0"/>
              </a:spcBef>
              <a:spcAft>
                <a:spcPct val="0"/>
              </a:spcAft>
              <a:buFont typeface="Arial" panose="020B0604020202020204" pitchFamily="34" charset="0"/>
              <a:buChar char="•"/>
            </a:pPr>
            <a:endParaRPr kumimoji="1" lang="en-US" sz="2400" i="1" dirty="0">
              <a:solidFill>
                <a:prstClr val="black"/>
              </a:solidFill>
              <a:ea typeface="ＭＳ Ｐゴシック" pitchFamily="34" charset="-128"/>
            </a:endParaRPr>
          </a:p>
          <a:p>
            <a:pPr marL="342900" indent="-342900" fontAlgn="base" latinLnBrk="1">
              <a:spcBef>
                <a:spcPct val="0"/>
              </a:spcBef>
              <a:spcAft>
                <a:spcPct val="0"/>
              </a:spcAft>
              <a:buFont typeface="Arial" panose="020B0604020202020204" pitchFamily="34" charset="0"/>
              <a:buChar char="•"/>
            </a:pPr>
            <a:r>
              <a:rPr kumimoji="1" lang="en-US" sz="2400" i="1" dirty="0" smtClean="0">
                <a:solidFill>
                  <a:prstClr val="black"/>
                </a:solidFill>
                <a:ea typeface="ＭＳ Ｐゴシック" pitchFamily="34" charset="-128"/>
              </a:rPr>
              <a:t>Why Rooting</a:t>
            </a:r>
          </a:p>
          <a:p>
            <a:pPr marL="342900" indent="-342900" fontAlgn="base" latinLnBrk="1">
              <a:spcBef>
                <a:spcPct val="0"/>
              </a:spcBef>
              <a:spcAft>
                <a:spcPct val="0"/>
              </a:spcAft>
              <a:buFont typeface="Arial" panose="020B0604020202020204" pitchFamily="34" charset="0"/>
              <a:buChar char="•"/>
            </a:pPr>
            <a:endParaRPr kumimoji="1" lang="en-US" sz="2400" i="1" dirty="0" smtClean="0">
              <a:solidFill>
                <a:prstClr val="black"/>
              </a:solidFill>
              <a:ea typeface="ＭＳ Ｐゴシック" pitchFamily="34" charset="-128"/>
            </a:endParaRPr>
          </a:p>
          <a:p>
            <a:pPr marL="342900" indent="-342900" fontAlgn="base" latinLnBrk="1">
              <a:spcBef>
                <a:spcPct val="0"/>
              </a:spcBef>
              <a:spcAft>
                <a:spcPct val="0"/>
              </a:spcAft>
              <a:buFont typeface="Arial" panose="020B0604020202020204" pitchFamily="34" charset="0"/>
              <a:buChar char="•"/>
            </a:pPr>
            <a:r>
              <a:rPr kumimoji="1" lang="en-US" sz="2400" i="1" dirty="0">
                <a:solidFill>
                  <a:prstClr val="black"/>
                </a:solidFill>
                <a:ea typeface="ＭＳ Ｐゴシック" pitchFamily="34" charset="-128"/>
              </a:rPr>
              <a:t>Pros of Rooted Android</a:t>
            </a:r>
          </a:p>
          <a:p>
            <a:pPr marL="342900" indent="-342900" fontAlgn="base" latinLnBrk="1">
              <a:spcBef>
                <a:spcPct val="0"/>
              </a:spcBef>
              <a:spcAft>
                <a:spcPct val="0"/>
              </a:spcAft>
              <a:buFont typeface="Arial" panose="020B0604020202020204" pitchFamily="34" charset="0"/>
              <a:buChar char="•"/>
            </a:pPr>
            <a:endParaRPr kumimoji="1" lang="en-US" sz="2400" i="1" dirty="0">
              <a:solidFill>
                <a:prstClr val="black"/>
              </a:solidFill>
              <a:ea typeface="ＭＳ Ｐゴシック" pitchFamily="34" charset="-128"/>
            </a:endParaRPr>
          </a:p>
          <a:p>
            <a:pPr marL="342900" indent="-342900" fontAlgn="base" latinLnBrk="1">
              <a:spcBef>
                <a:spcPct val="0"/>
              </a:spcBef>
              <a:spcAft>
                <a:spcPct val="0"/>
              </a:spcAft>
              <a:buFont typeface="Arial" panose="020B0604020202020204" pitchFamily="34" charset="0"/>
              <a:buChar char="•"/>
            </a:pPr>
            <a:r>
              <a:rPr kumimoji="1" lang="en-US" sz="2400" i="1" dirty="0" smtClean="0">
                <a:solidFill>
                  <a:prstClr val="black"/>
                </a:solidFill>
                <a:ea typeface="ＭＳ Ｐゴシック" pitchFamily="34" charset="-128"/>
              </a:rPr>
              <a:t>Risks of Rooted Android</a:t>
            </a:r>
            <a:endParaRPr kumimoji="1" lang="en-US" sz="2400" i="1" dirty="0">
              <a:solidFill>
                <a:prstClr val="black"/>
              </a:solidFill>
              <a:ea typeface="ＭＳ Ｐゴシック" pitchFamily="34" charset="-128"/>
            </a:endParaRPr>
          </a:p>
          <a:p>
            <a:pPr marL="342900" indent="-342900" fontAlgn="base" latinLnBrk="1">
              <a:spcBef>
                <a:spcPct val="0"/>
              </a:spcBef>
              <a:spcAft>
                <a:spcPct val="0"/>
              </a:spcAft>
              <a:buFont typeface="Arial" panose="020B0604020202020204" pitchFamily="34" charset="0"/>
              <a:buChar char="•"/>
            </a:pPr>
            <a:endParaRPr kumimoji="1" lang="en-US" sz="2400" i="1" dirty="0">
              <a:solidFill>
                <a:prstClr val="black"/>
              </a:solidFill>
              <a:ea typeface="ＭＳ Ｐゴシック" pitchFamily="34" charset="-128"/>
            </a:endParaRPr>
          </a:p>
          <a:p>
            <a:pPr fontAlgn="base" latinLnBrk="1">
              <a:spcBef>
                <a:spcPct val="0"/>
              </a:spcBef>
              <a:spcAft>
                <a:spcPct val="0"/>
              </a:spcAft>
            </a:pPr>
            <a:endParaRPr kumimoji="1" lang="en-US" sz="2000" i="1" dirty="0" smtClean="0">
              <a:solidFill>
                <a:prstClr val="black"/>
              </a:solidFill>
              <a:ea typeface="ＭＳ Ｐゴシック" pitchFamily="34" charset="-128"/>
            </a:endParaRPr>
          </a:p>
          <a:p>
            <a:pPr fontAlgn="base" latinLnBrk="1">
              <a:spcBef>
                <a:spcPct val="0"/>
              </a:spcBef>
              <a:spcAft>
                <a:spcPct val="0"/>
              </a:spcAft>
            </a:pPr>
            <a:endParaRPr kumimoji="1" lang="en-US" sz="2400" i="1" dirty="0">
              <a:solidFill>
                <a:prstClr val="black"/>
              </a:solidFill>
              <a:ea typeface="ＭＳ Ｐゴシック" pitchFamily="34" charset="-128"/>
            </a:endParaRPr>
          </a:p>
          <a:p>
            <a:pPr fontAlgn="base" latinLnBrk="1">
              <a:spcBef>
                <a:spcPct val="0"/>
              </a:spcBef>
              <a:spcAft>
                <a:spcPct val="0"/>
              </a:spcAft>
            </a:pPr>
            <a:endParaRPr kumimoji="1" lang="en-US" sz="1600" dirty="0">
              <a:solidFill>
                <a:prstClr val="black"/>
              </a:solidFill>
              <a:ea typeface="굴림" charset="-127"/>
            </a:endParaRPr>
          </a:p>
        </p:txBody>
      </p:sp>
      <p:sp>
        <p:nvSpPr>
          <p:cNvPr id="4" name="Rectangle 3"/>
          <p:cNvSpPr/>
          <p:nvPr/>
        </p:nvSpPr>
        <p:spPr>
          <a:xfrm>
            <a:off x="6795752" y="1578735"/>
            <a:ext cx="6096000" cy="3416320"/>
          </a:xfrm>
          <a:prstGeom prst="rect">
            <a:avLst/>
          </a:prstGeom>
        </p:spPr>
        <p:txBody>
          <a:bodyPr>
            <a:spAutoFit/>
          </a:bodyPr>
          <a:lstStyle/>
          <a:p>
            <a:pPr marL="285750" indent="-285750" fontAlgn="base" latinLnBrk="1">
              <a:spcBef>
                <a:spcPct val="0"/>
              </a:spcBef>
              <a:spcAft>
                <a:spcPct val="0"/>
              </a:spcAft>
              <a:buFont typeface="Arial" panose="020B0604020202020204" pitchFamily="34" charset="0"/>
              <a:buChar char="•"/>
            </a:pPr>
            <a:r>
              <a:rPr kumimoji="1" lang="en-US" sz="2400" i="1" dirty="0">
                <a:solidFill>
                  <a:prstClr val="black"/>
                </a:solidFill>
                <a:ea typeface="ＭＳ Ｐゴシック" pitchFamily="34" charset="-128"/>
              </a:rPr>
              <a:t>Dictionary of Root</a:t>
            </a:r>
          </a:p>
          <a:p>
            <a:pPr marL="285750" indent="-285750" fontAlgn="base" latinLnBrk="1">
              <a:spcBef>
                <a:spcPct val="0"/>
              </a:spcBef>
              <a:spcAft>
                <a:spcPct val="0"/>
              </a:spcAft>
              <a:buFont typeface="Arial" panose="020B0604020202020204" pitchFamily="34" charset="0"/>
              <a:buChar char="•"/>
            </a:pPr>
            <a:endParaRPr kumimoji="1" lang="en-US" sz="2400" i="1" dirty="0">
              <a:solidFill>
                <a:prstClr val="black"/>
              </a:solidFill>
              <a:ea typeface="ＭＳ Ｐゴシック" pitchFamily="34" charset="-128"/>
            </a:endParaRPr>
          </a:p>
          <a:p>
            <a:pPr marL="285750" indent="-285750" fontAlgn="base" latinLnBrk="1">
              <a:spcBef>
                <a:spcPct val="0"/>
              </a:spcBef>
              <a:spcAft>
                <a:spcPct val="0"/>
              </a:spcAft>
              <a:buFont typeface="Arial" panose="020B0604020202020204" pitchFamily="34" charset="0"/>
              <a:buChar char="•"/>
            </a:pPr>
            <a:r>
              <a:rPr kumimoji="1" lang="en-US" sz="2400" i="1" dirty="0">
                <a:solidFill>
                  <a:prstClr val="black"/>
                </a:solidFill>
                <a:ea typeface="ＭＳ Ｐゴシック" pitchFamily="34" charset="-128"/>
              </a:rPr>
              <a:t>Classification of Rooting Methods</a:t>
            </a:r>
          </a:p>
          <a:p>
            <a:pPr marL="285750" indent="-285750" fontAlgn="base" latinLnBrk="1">
              <a:spcBef>
                <a:spcPct val="0"/>
              </a:spcBef>
              <a:spcAft>
                <a:spcPct val="0"/>
              </a:spcAft>
              <a:buFont typeface="Arial" panose="020B0604020202020204" pitchFamily="34" charset="0"/>
              <a:buChar char="•"/>
            </a:pPr>
            <a:endParaRPr kumimoji="1" lang="en-US" sz="2400" i="1" dirty="0">
              <a:solidFill>
                <a:prstClr val="black"/>
              </a:solidFill>
              <a:ea typeface="ＭＳ Ｐゴシック" pitchFamily="34" charset="-128"/>
            </a:endParaRPr>
          </a:p>
          <a:p>
            <a:pPr marL="285750" indent="-285750" fontAlgn="base" latinLnBrk="1">
              <a:spcBef>
                <a:spcPct val="0"/>
              </a:spcBef>
              <a:spcAft>
                <a:spcPct val="0"/>
              </a:spcAft>
              <a:buFont typeface="Arial" panose="020B0604020202020204" pitchFamily="34" charset="0"/>
              <a:buChar char="•"/>
            </a:pPr>
            <a:r>
              <a:rPr kumimoji="1" lang="en-US" sz="2400" i="1" dirty="0">
                <a:solidFill>
                  <a:prstClr val="black"/>
                </a:solidFill>
                <a:ea typeface="ＭＳ Ｐゴシック" pitchFamily="34" charset="-128"/>
              </a:rPr>
              <a:t>How to root</a:t>
            </a:r>
          </a:p>
          <a:p>
            <a:pPr marL="285750" indent="-285750" fontAlgn="base" latinLnBrk="1">
              <a:spcBef>
                <a:spcPct val="0"/>
              </a:spcBef>
              <a:spcAft>
                <a:spcPct val="0"/>
              </a:spcAft>
              <a:buFont typeface="Arial" panose="020B0604020202020204" pitchFamily="34" charset="0"/>
              <a:buChar char="•"/>
            </a:pPr>
            <a:endParaRPr kumimoji="1" lang="en-US" sz="2400" i="1" dirty="0">
              <a:solidFill>
                <a:prstClr val="black"/>
              </a:solidFill>
              <a:ea typeface="ＭＳ Ｐゴシック" pitchFamily="34" charset="-128"/>
            </a:endParaRPr>
          </a:p>
          <a:p>
            <a:pPr marL="342900" indent="-342900" fontAlgn="base" latinLnBrk="1">
              <a:spcBef>
                <a:spcPct val="0"/>
              </a:spcBef>
              <a:spcAft>
                <a:spcPct val="0"/>
              </a:spcAft>
              <a:buFont typeface="Arial" panose="020B0604020202020204" pitchFamily="34" charset="0"/>
              <a:buChar char="•"/>
            </a:pPr>
            <a:r>
              <a:rPr kumimoji="1" lang="en-US" sz="2400" i="1" dirty="0" smtClean="0">
                <a:solidFill>
                  <a:prstClr val="black"/>
                </a:solidFill>
                <a:ea typeface="ＭＳ Ｐゴシック" pitchFamily="34" charset="-128"/>
              </a:rPr>
              <a:t>Further research</a:t>
            </a:r>
          </a:p>
          <a:p>
            <a:pPr marL="342900" indent="-342900" fontAlgn="base" latinLnBrk="1">
              <a:spcBef>
                <a:spcPct val="0"/>
              </a:spcBef>
              <a:spcAft>
                <a:spcPct val="0"/>
              </a:spcAft>
              <a:buFont typeface="Arial" panose="020B0604020202020204" pitchFamily="34" charset="0"/>
              <a:buChar char="•"/>
            </a:pPr>
            <a:endParaRPr kumimoji="1" lang="en-US" sz="2400" i="1" dirty="0">
              <a:solidFill>
                <a:prstClr val="black"/>
              </a:solidFill>
              <a:ea typeface="ＭＳ Ｐゴシック" pitchFamily="34" charset="-128"/>
            </a:endParaRPr>
          </a:p>
          <a:p>
            <a:pPr marL="342900" indent="-342900" fontAlgn="base" latinLnBrk="1">
              <a:spcBef>
                <a:spcPct val="0"/>
              </a:spcBef>
              <a:spcAft>
                <a:spcPct val="0"/>
              </a:spcAft>
              <a:buFont typeface="Arial" panose="020B0604020202020204" pitchFamily="34" charset="0"/>
              <a:buChar char="•"/>
            </a:pPr>
            <a:r>
              <a:rPr kumimoji="1" lang="en-US" sz="2400" i="1" dirty="0" smtClean="0">
                <a:solidFill>
                  <a:prstClr val="black"/>
                </a:solidFill>
                <a:ea typeface="ＭＳ Ｐゴシック" pitchFamily="34" charset="-128"/>
              </a:rPr>
              <a:t>Remarks</a:t>
            </a:r>
            <a:endParaRPr kumimoji="1" lang="en-US" sz="2400" i="1" dirty="0">
              <a:solidFill>
                <a:prstClr val="black"/>
              </a:solidFill>
              <a:ea typeface="ＭＳ Ｐゴシック" pitchFamily="34" charset="-128"/>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06677323"/>
      </p:ext>
    </p:extLst>
  </p:cSld>
  <p:clrMapOvr>
    <a:masterClrMapping/>
  </p:clrMapOvr>
  <mc:AlternateContent xmlns:mc="http://schemas.openxmlformats.org/markup-compatibility/2006">
    <mc:Choice xmlns:p14="http://schemas.microsoft.com/office/powerpoint/2010/main" Requires="p14">
      <p:transition spd="slow" p14:dur="2000" advTm="21807"/>
    </mc:Choice>
    <mc:Fallback>
      <p:transition spd="slow" advTm="21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935" y="2362660"/>
            <a:ext cx="4095482" cy="3835076"/>
          </a:xfrm>
          <a:prstGeom prst="rect">
            <a:avLst/>
          </a:prstGeom>
        </p:spPr>
      </p:pic>
      <p:sp>
        <p:nvSpPr>
          <p:cNvPr id="2" name="Title 1"/>
          <p:cNvSpPr>
            <a:spLocks noGrp="1"/>
          </p:cNvSpPr>
          <p:nvPr>
            <p:ph type="title"/>
          </p:nvPr>
        </p:nvSpPr>
        <p:spPr/>
        <p:txBody>
          <a:bodyPr/>
          <a:lstStyle/>
          <a:p>
            <a:pPr>
              <a:defRPr/>
            </a:pPr>
            <a:r>
              <a:rPr lang="en-US" sz="4000" dirty="0" smtClean="0">
                <a:latin typeface="+mn-lt"/>
              </a:rPr>
              <a:t>Overview </a:t>
            </a:r>
            <a:r>
              <a:rPr lang="en-US" sz="4000" dirty="0">
                <a:latin typeface="+mn-lt"/>
              </a:rPr>
              <a:t>Of Term Paper</a:t>
            </a:r>
          </a:p>
        </p:txBody>
      </p:sp>
      <p:sp>
        <p:nvSpPr>
          <p:cNvPr id="3" name="Content Placeholder 2"/>
          <p:cNvSpPr>
            <a:spLocks noGrp="1"/>
          </p:cNvSpPr>
          <p:nvPr>
            <p:ph idx="1"/>
          </p:nvPr>
        </p:nvSpPr>
        <p:spPr>
          <a:xfrm>
            <a:off x="609600" y="1539026"/>
            <a:ext cx="10972800" cy="4724400"/>
          </a:xfrm>
        </p:spPr>
        <p:txBody>
          <a:bodyPr/>
          <a:lstStyle/>
          <a:p>
            <a:pPr defTabSz="914400" latinLnBrk="1">
              <a:spcBef>
                <a:spcPct val="0"/>
              </a:spcBef>
              <a:buFont typeface="Arial" panose="020B0604020202020204" pitchFamily="34" charset="0"/>
              <a:buChar char="•"/>
            </a:pPr>
            <a:r>
              <a:rPr kumimoji="1" lang="en-US" sz="2400" i="1" dirty="0">
                <a:solidFill>
                  <a:prstClr val="black"/>
                </a:solidFill>
                <a:latin typeface="+mn-lt"/>
              </a:rPr>
              <a:t>Why choose Android Forensics?</a:t>
            </a:r>
          </a:p>
          <a:p>
            <a:pPr marL="0" indent="0">
              <a:buNone/>
            </a:pPr>
            <a:r>
              <a:rPr lang="en-US" sz="2400" dirty="0" smtClean="0">
                <a:latin typeface="Calibri" panose="020F0502020204030204" pitchFamily="34" charset="0"/>
              </a:rPr>
              <a:t>	Android </a:t>
            </a:r>
            <a:r>
              <a:rPr lang="en-US" sz="2400" dirty="0">
                <a:latin typeface="Calibri" panose="020F0502020204030204" pitchFamily="34" charset="0"/>
              </a:rPr>
              <a:t>can be used in cyber crime in two ways:</a:t>
            </a:r>
          </a:p>
          <a:p>
            <a:pPr marL="0" indent="0">
              <a:buNone/>
            </a:pPr>
            <a:r>
              <a:rPr lang="en-US" sz="2400" dirty="0">
                <a:latin typeface="Calibri" panose="020F0502020204030204" pitchFamily="34" charset="0"/>
              </a:rPr>
              <a:t> </a:t>
            </a:r>
            <a:r>
              <a:rPr lang="en-US" sz="2400" dirty="0" smtClean="0">
                <a:latin typeface="Calibri" panose="020F0502020204030204" pitchFamily="34" charset="0"/>
              </a:rPr>
              <a:t>   		- </a:t>
            </a:r>
            <a:r>
              <a:rPr lang="en-US" sz="2400" dirty="0">
                <a:latin typeface="Calibri" panose="020F0502020204030204" pitchFamily="34" charset="0"/>
              </a:rPr>
              <a:t> Android device is targeted by the attacker.</a:t>
            </a:r>
          </a:p>
          <a:p>
            <a:pPr marL="0" indent="0">
              <a:buNone/>
            </a:pPr>
            <a:r>
              <a:rPr lang="en-US" sz="2400" dirty="0">
                <a:latin typeface="Calibri" panose="020F0502020204030204" pitchFamily="34" charset="0"/>
              </a:rPr>
              <a:t> </a:t>
            </a:r>
            <a:r>
              <a:rPr lang="en-US" sz="2400" dirty="0" smtClean="0">
                <a:latin typeface="Calibri" panose="020F0502020204030204" pitchFamily="34" charset="0"/>
              </a:rPr>
              <a:t>   		-</a:t>
            </a:r>
            <a:r>
              <a:rPr lang="en-US" sz="2400" dirty="0">
                <a:latin typeface="Calibri" panose="020F0502020204030204" pitchFamily="34" charset="0"/>
              </a:rPr>
              <a:t>  Android device is used as a means to carry out cyber crime</a:t>
            </a:r>
            <a:r>
              <a:rPr lang="en-US" sz="2400" dirty="0" smtClean="0">
                <a:latin typeface="Calibri" panose="020F0502020204030204" pitchFamily="34" charset="0"/>
              </a:rPr>
              <a:t>.</a:t>
            </a:r>
          </a:p>
          <a:p>
            <a:pPr marL="0" indent="0">
              <a:buNone/>
            </a:pPr>
            <a:endParaRPr lang="en-US" i="1" dirty="0" smtClean="0"/>
          </a:p>
          <a:p>
            <a:pPr defTabSz="914400" latinLnBrk="1">
              <a:spcBef>
                <a:spcPct val="0"/>
              </a:spcBef>
              <a:buFont typeface="Arial" panose="020B0604020202020204" pitchFamily="34" charset="0"/>
              <a:buChar char="•"/>
            </a:pPr>
            <a:r>
              <a:rPr kumimoji="1" lang="en-US" sz="2400" i="1" dirty="0">
                <a:solidFill>
                  <a:prstClr val="black"/>
                </a:solidFill>
                <a:latin typeface="+mn-lt"/>
              </a:rPr>
              <a:t>Flow of the paper</a:t>
            </a:r>
          </a:p>
          <a:p>
            <a:pPr marL="0" indent="0">
              <a:buNone/>
            </a:pPr>
            <a:r>
              <a:rPr lang="en-US" sz="2400" dirty="0">
                <a:latin typeface="Calibri" panose="020F0502020204030204" pitchFamily="34" charset="0"/>
              </a:rPr>
              <a:t>       </a:t>
            </a:r>
            <a:r>
              <a:rPr lang="en-US" sz="2400" dirty="0" smtClean="0">
                <a:latin typeface="Calibri" panose="020F0502020204030204" pitchFamily="34" charset="0"/>
              </a:rPr>
              <a:t>	- </a:t>
            </a:r>
            <a:r>
              <a:rPr lang="en-US" sz="2400" dirty="0">
                <a:latin typeface="Calibri" panose="020F0502020204030204" pitchFamily="34" charset="0"/>
              </a:rPr>
              <a:t>Rooting: What &amp; Why</a:t>
            </a:r>
            <a:br>
              <a:rPr lang="en-US" sz="2400" dirty="0">
                <a:latin typeface="Calibri" panose="020F0502020204030204" pitchFamily="34" charset="0"/>
              </a:rPr>
            </a:br>
            <a:r>
              <a:rPr lang="en-US" sz="2400" dirty="0">
                <a:latin typeface="Calibri" panose="020F0502020204030204" pitchFamily="34" charset="0"/>
              </a:rPr>
              <a:t>      </a:t>
            </a:r>
            <a:r>
              <a:rPr lang="en-US" sz="2400" dirty="0" smtClean="0">
                <a:latin typeface="Calibri" panose="020F0502020204030204" pitchFamily="34" charset="0"/>
              </a:rPr>
              <a:t>		- </a:t>
            </a:r>
            <a:r>
              <a:rPr lang="en-US" sz="2400" dirty="0">
                <a:latin typeface="Calibri" panose="020F0502020204030204" pitchFamily="34" charset="0"/>
              </a:rPr>
              <a:t>How Rooting Works</a:t>
            </a:r>
            <a:br>
              <a:rPr lang="en-US" sz="2400" dirty="0">
                <a:latin typeface="Calibri" panose="020F0502020204030204" pitchFamily="34" charset="0"/>
              </a:rPr>
            </a:br>
            <a:r>
              <a:rPr lang="en-US" sz="2400" dirty="0">
                <a:latin typeface="Calibri" panose="020F0502020204030204" pitchFamily="34" charset="0"/>
              </a:rPr>
              <a:t>       </a:t>
            </a:r>
            <a:r>
              <a:rPr lang="en-US" sz="2400" dirty="0" smtClean="0">
                <a:latin typeface="Calibri" panose="020F0502020204030204" pitchFamily="34" charset="0"/>
              </a:rPr>
              <a:t>	- </a:t>
            </a:r>
            <a:r>
              <a:rPr lang="en-US" sz="2400" dirty="0">
                <a:latin typeface="Calibri" panose="020F0502020204030204" pitchFamily="34" charset="0"/>
              </a:rPr>
              <a:t>Further Research</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63677616"/>
      </p:ext>
    </p:extLst>
  </p:cSld>
  <p:clrMapOvr>
    <a:masterClrMapping/>
  </p:clrMapOvr>
  <mc:AlternateContent xmlns:mc="http://schemas.openxmlformats.org/markup-compatibility/2006">
    <mc:Choice xmlns:p14="http://schemas.microsoft.com/office/powerpoint/2010/main" Requires="p14">
      <p:transition spd="slow" p14:dur="2000" advTm="89217"/>
    </mc:Choice>
    <mc:Fallback>
      <p:transition spd="slow" advTm="89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7076" y="3467223"/>
            <a:ext cx="3723306" cy="2784787"/>
          </a:xfrm>
          <a:prstGeom prst="rect">
            <a:avLst/>
          </a:prstGeom>
        </p:spPr>
      </p:pic>
      <p:sp>
        <p:nvSpPr>
          <p:cNvPr id="2" name="Title 1"/>
          <p:cNvSpPr>
            <a:spLocks noGrp="1"/>
          </p:cNvSpPr>
          <p:nvPr>
            <p:ph type="title"/>
          </p:nvPr>
        </p:nvSpPr>
        <p:spPr>
          <a:xfrm>
            <a:off x="609600" y="753414"/>
            <a:ext cx="10972800" cy="838200"/>
          </a:xfrm>
        </p:spPr>
        <p:txBody>
          <a:bodyPr/>
          <a:lstStyle/>
          <a:p>
            <a:r>
              <a:rPr lang="en-US" sz="4000" dirty="0">
                <a:latin typeface="+mn-lt"/>
              </a:rPr>
              <a:t>What is Rooting</a:t>
            </a:r>
            <a:r>
              <a:rPr lang="en-US" dirty="0"/>
              <a:t/>
            </a:r>
            <a:br>
              <a:rPr lang="en-US" dirty="0"/>
            </a:br>
            <a:endParaRPr lang="en-US" dirty="0"/>
          </a:p>
        </p:txBody>
      </p:sp>
      <p:sp>
        <p:nvSpPr>
          <p:cNvPr id="3" name="Content Placeholder 2"/>
          <p:cNvSpPr>
            <a:spLocks noGrp="1"/>
          </p:cNvSpPr>
          <p:nvPr>
            <p:ph idx="1"/>
          </p:nvPr>
        </p:nvSpPr>
        <p:spPr>
          <a:xfrm>
            <a:off x="609600" y="1438569"/>
            <a:ext cx="10972800" cy="4724400"/>
          </a:xfrm>
        </p:spPr>
        <p:txBody>
          <a:bodyPr/>
          <a:lstStyle/>
          <a:p>
            <a:pPr defTabSz="914400" latinLnBrk="1">
              <a:spcBef>
                <a:spcPct val="0"/>
              </a:spcBef>
              <a:buFont typeface="Arial" panose="020B0604020202020204" pitchFamily="34" charset="0"/>
              <a:buChar char="•"/>
            </a:pPr>
            <a:r>
              <a:rPr kumimoji="1" lang="en-US" sz="2400" i="1" dirty="0" smtClean="0">
                <a:solidFill>
                  <a:prstClr val="black"/>
                </a:solidFill>
                <a:latin typeface="+mn-lt"/>
              </a:rPr>
              <a:t>3 questions to ask:</a:t>
            </a:r>
            <a:endParaRPr kumimoji="1" lang="en-US" sz="2400" i="1" dirty="0">
              <a:solidFill>
                <a:prstClr val="black"/>
              </a:solidFill>
              <a:latin typeface="+mn-lt"/>
            </a:endParaRPr>
          </a:p>
          <a:p>
            <a:pPr lvl="1">
              <a:buFontTx/>
              <a:buChar char="-"/>
            </a:pPr>
            <a:r>
              <a:rPr lang="en-US" sz="2400" dirty="0" smtClean="0">
                <a:latin typeface="Calibri" panose="020F0502020204030204" pitchFamily="34" charset="0"/>
              </a:rPr>
              <a:t>Are you using all the features and the settings of your android app?</a:t>
            </a:r>
          </a:p>
          <a:p>
            <a:pPr lvl="1">
              <a:buFontTx/>
              <a:buChar char="-"/>
            </a:pPr>
            <a:r>
              <a:rPr lang="en-US" sz="2400" dirty="0" smtClean="0">
                <a:latin typeface="Calibri" panose="020F0502020204030204" pitchFamily="34" charset="0"/>
              </a:rPr>
              <a:t>Can your mobile run every app that is available in play store?</a:t>
            </a:r>
          </a:p>
          <a:p>
            <a:pPr lvl="1">
              <a:buFontTx/>
              <a:buChar char="-"/>
            </a:pPr>
            <a:r>
              <a:rPr lang="en-US" sz="2400" dirty="0" smtClean="0">
                <a:latin typeface="Calibri" panose="020F0502020204030204" pitchFamily="34" charset="0"/>
              </a:rPr>
              <a:t>Do your mobile perform better with every software upgrade?</a:t>
            </a:r>
          </a:p>
          <a:p>
            <a:pPr marL="457200" lvl="1" indent="0">
              <a:buNone/>
            </a:pPr>
            <a:endParaRPr lang="en-US" sz="2000" dirty="0" smtClean="0">
              <a:latin typeface="Calibri" panose="020F0502020204030204" pitchFamily="34" charset="0"/>
            </a:endParaRPr>
          </a:p>
          <a:p>
            <a:pPr marL="457200" lvl="1" indent="0">
              <a:buNone/>
            </a:pPr>
            <a:endParaRPr lang="en-US" sz="2000" dirty="0">
              <a:latin typeface="Calibri" panose="020F0502020204030204" pitchFamily="34" charset="0"/>
            </a:endParaRPr>
          </a:p>
          <a:p>
            <a:pPr defTabSz="914400" latinLnBrk="1">
              <a:spcBef>
                <a:spcPct val="0"/>
              </a:spcBef>
              <a:buFont typeface="Arial" panose="020B0604020202020204" pitchFamily="34" charset="0"/>
              <a:buChar char="•"/>
            </a:pPr>
            <a:r>
              <a:rPr kumimoji="1" lang="en-US" sz="2400" i="1" dirty="0" smtClean="0">
                <a:solidFill>
                  <a:prstClr val="black"/>
                </a:solidFill>
                <a:latin typeface="+mn-lt"/>
              </a:rPr>
              <a:t>Rooting:</a:t>
            </a:r>
            <a:endParaRPr kumimoji="1" lang="en-US" sz="2400" i="1" dirty="0">
              <a:solidFill>
                <a:prstClr val="black"/>
              </a:solidFill>
              <a:latin typeface="+mn-lt"/>
            </a:endParaRPr>
          </a:p>
          <a:p>
            <a:pPr lvl="1">
              <a:buFontTx/>
              <a:buChar char="-"/>
            </a:pPr>
            <a:r>
              <a:rPr lang="en-US" sz="2400" dirty="0" smtClean="0">
                <a:latin typeface="Calibri" panose="020F0502020204030204" pitchFamily="34" charset="0"/>
              </a:rPr>
              <a:t>Simply getting admin access to the device so that you</a:t>
            </a:r>
            <a:br>
              <a:rPr lang="en-US" sz="2400" dirty="0" smtClean="0">
                <a:latin typeface="Calibri" panose="020F0502020204030204" pitchFamily="34" charset="0"/>
              </a:rPr>
            </a:br>
            <a:r>
              <a:rPr lang="en-US" sz="2400" dirty="0" smtClean="0">
                <a:latin typeface="Calibri" panose="020F0502020204030204" pitchFamily="34" charset="0"/>
              </a:rPr>
              <a:t> can add extra software in it.</a:t>
            </a:r>
            <a:endParaRPr lang="en-US" sz="2400" dirty="0">
              <a:latin typeface="Calibri" panose="020F0502020204030204" pitchFamily="34" charset="0"/>
            </a:endParaRPr>
          </a:p>
          <a:p>
            <a:pPr lvl="1">
              <a:buFontTx/>
              <a:buChar char="-"/>
            </a:pPr>
            <a:r>
              <a:rPr lang="en-US" sz="2400" dirty="0" smtClean="0">
                <a:latin typeface="Calibri" panose="020F0502020204030204" pitchFamily="34" charset="0"/>
              </a:rPr>
              <a:t>Getting access to the inbuilt software.</a:t>
            </a:r>
            <a:endParaRPr lang="en-US" sz="2400" dirty="0">
              <a:latin typeface="Calibri" panose="020F0502020204030204" pitchFamily="34" charset="0"/>
            </a:endParaRPr>
          </a:p>
          <a:p>
            <a:pPr marL="457200" lvl="1" indent="0">
              <a:buNone/>
            </a:pPr>
            <a:endParaRPr lang="en-US" sz="2000" dirty="0">
              <a:latin typeface="Calibri" panose="020F0502020204030204" pitchFamily="34" charset="0"/>
            </a:endParaRPr>
          </a:p>
          <a:p>
            <a:pPr marL="457200" lvl="1" indent="0">
              <a:buNone/>
            </a:pPr>
            <a:endParaRPr lang="en-US" sz="2000" dirty="0" smtClean="0">
              <a:latin typeface="Calibri" panose="020F0502020204030204" pitchFamily="34" charset="0"/>
            </a:endParaRPr>
          </a:p>
          <a:p>
            <a:pPr marL="457200" lvl="1" indent="0">
              <a:buNone/>
            </a:pPr>
            <a:endParaRPr lang="en-US" sz="2000" dirty="0">
              <a:latin typeface="Calibri" panose="020F0502020204030204" pitchFamily="34" charset="0"/>
            </a:endParaRPr>
          </a:p>
        </p:txBody>
      </p:sp>
      <p:sp>
        <p:nvSpPr>
          <p:cNvPr id="4" name="Rectangle 3"/>
          <p:cNvSpPr/>
          <p:nvPr/>
        </p:nvSpPr>
        <p:spPr>
          <a:xfrm>
            <a:off x="3965380" y="2067753"/>
            <a:ext cx="2823940" cy="923330"/>
          </a:xfrm>
          <a:prstGeom prst="rect">
            <a:avLst/>
          </a:prstGeom>
          <a:noFill/>
        </p:spPr>
        <p:txBody>
          <a:bodyPr wrap="square" lIns="91440" tIns="45720" rIns="91440" bIns="45720">
            <a:spAutoFit/>
          </a:bodyPr>
          <a:lstStyle/>
          <a:p>
            <a:pPr algn="ctr"/>
            <a:r>
              <a:rPr lang="en-US" sz="5400" b="1" dirty="0" smtClean="0">
                <a:ln w="9525">
                  <a:solidFill>
                    <a:schemeClr val="bg1"/>
                  </a:solidFill>
                  <a:prstDash val="solid"/>
                </a:ln>
                <a:effectLst>
                  <a:glow rad="228600">
                    <a:schemeClr val="accent2">
                      <a:satMod val="175000"/>
                      <a:alpha val="40000"/>
                    </a:schemeClr>
                  </a:glow>
                  <a:outerShdw blurRad="12700" dist="38100" dir="2700000" algn="tl" rotWithShape="0">
                    <a:schemeClr val="bg1">
                      <a:lumMod val="50000"/>
                    </a:schemeClr>
                  </a:outerShdw>
                </a:effectLst>
              </a:rPr>
              <a:t>No</a:t>
            </a:r>
            <a:endParaRPr lang="en-US" sz="5400" b="1" dirty="0">
              <a:ln w="9525">
                <a:solidFill>
                  <a:schemeClr val="bg1"/>
                </a:solidFill>
                <a:prstDash val="solid"/>
              </a:ln>
              <a:effectLst>
                <a:glow rad="228600">
                  <a:schemeClr val="accent2">
                    <a:satMod val="175000"/>
                    <a:alpha val="40000"/>
                  </a:schemeClr>
                </a:glow>
                <a:outerShdw blurRad="12700" dist="38100" dir="2700000" algn="tl" rotWithShape="0">
                  <a:schemeClr val="bg1">
                    <a:lumMod val="50000"/>
                  </a:schemeClr>
                </a:outerShdw>
              </a:effectLst>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34086287"/>
      </p:ext>
    </p:extLst>
  </p:cSld>
  <p:clrMapOvr>
    <a:masterClrMapping/>
  </p:clrMapOvr>
  <mc:AlternateContent xmlns:mc="http://schemas.openxmlformats.org/markup-compatibility/2006">
    <mc:Choice xmlns:p14="http://schemas.microsoft.com/office/powerpoint/2010/main" Requires="p14">
      <p:transition spd="slow" p14:dur="2000" advTm="89302"/>
    </mc:Choice>
    <mc:Fallback>
      <p:transition spd="slow" advTm="89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6293"/>
            <a:ext cx="10972800" cy="838200"/>
          </a:xfrm>
        </p:spPr>
        <p:txBody>
          <a:bodyPr/>
          <a:lstStyle/>
          <a:p>
            <a:r>
              <a:rPr lang="en-US" sz="4000" dirty="0" smtClean="0">
                <a:latin typeface="+mn-lt"/>
              </a:rPr>
              <a:t>Why </a:t>
            </a:r>
            <a:r>
              <a:rPr lang="en-US" sz="4000" dirty="0">
                <a:latin typeface="+mn-lt"/>
              </a:rPr>
              <a:t>Rooting</a:t>
            </a:r>
            <a:r>
              <a:rPr kumimoji="1" lang="en-US" i="1" dirty="0">
                <a:solidFill>
                  <a:prstClr val="black"/>
                </a:solidFill>
              </a:rPr>
              <a:t/>
            </a:r>
            <a:br>
              <a:rPr kumimoji="1" lang="en-US" i="1" dirty="0">
                <a:solidFill>
                  <a:prstClr val="black"/>
                </a:solidFill>
              </a:rPr>
            </a:br>
            <a:endParaRPr lang="en-US" dirty="0"/>
          </a:p>
        </p:txBody>
      </p:sp>
      <p:sp>
        <p:nvSpPr>
          <p:cNvPr id="3" name="Content Placeholder 2"/>
          <p:cNvSpPr>
            <a:spLocks noGrp="1"/>
          </p:cNvSpPr>
          <p:nvPr>
            <p:ph idx="1"/>
          </p:nvPr>
        </p:nvSpPr>
        <p:spPr>
          <a:xfrm>
            <a:off x="609600" y="1677366"/>
            <a:ext cx="10972800" cy="4724400"/>
          </a:xfrm>
        </p:spPr>
        <p:txBody>
          <a:bodyPr/>
          <a:lstStyle/>
          <a:p>
            <a:r>
              <a:rPr lang="en-US" sz="2400" i="1" dirty="0" smtClean="0">
                <a:latin typeface="+mn-lt"/>
              </a:rPr>
              <a:t>Improved performance</a:t>
            </a:r>
            <a:br>
              <a:rPr lang="en-US" sz="2400" i="1" dirty="0" smtClean="0">
                <a:latin typeface="+mn-lt"/>
              </a:rPr>
            </a:br>
            <a:endParaRPr lang="en-US" sz="2400" i="1" dirty="0" smtClean="0">
              <a:latin typeface="+mn-lt"/>
            </a:endParaRPr>
          </a:p>
          <a:p>
            <a:r>
              <a:rPr lang="en-US" sz="2400" i="1" dirty="0" smtClean="0">
                <a:latin typeface="+mn-lt"/>
              </a:rPr>
              <a:t>Altering System files</a:t>
            </a:r>
            <a:br>
              <a:rPr lang="en-US" sz="2400" i="1" dirty="0" smtClean="0">
                <a:latin typeface="+mn-lt"/>
              </a:rPr>
            </a:br>
            <a:endParaRPr lang="en-US" sz="2400" i="1" dirty="0" smtClean="0">
              <a:latin typeface="+mn-lt"/>
            </a:endParaRPr>
          </a:p>
          <a:p>
            <a:r>
              <a:rPr lang="en-US" sz="2400" i="1" dirty="0" smtClean="0">
                <a:latin typeface="+mn-lt"/>
              </a:rPr>
              <a:t>More Application choices</a:t>
            </a:r>
            <a:br>
              <a:rPr lang="en-US" sz="2400" i="1" dirty="0" smtClean="0">
                <a:latin typeface="+mn-lt"/>
              </a:rPr>
            </a:br>
            <a:endParaRPr lang="en-US" sz="2400" i="1" dirty="0" smtClean="0">
              <a:latin typeface="+mn-lt"/>
            </a:endParaRPr>
          </a:p>
          <a:p>
            <a:r>
              <a:rPr lang="en-US" sz="2400" i="1" dirty="0" smtClean="0">
                <a:latin typeface="+mn-lt"/>
              </a:rPr>
              <a:t>Latest Android OS</a:t>
            </a:r>
            <a:br>
              <a:rPr lang="en-US" sz="2400" i="1" dirty="0" smtClean="0">
                <a:latin typeface="+mn-lt"/>
              </a:rPr>
            </a:br>
            <a:endParaRPr lang="en-US" sz="2400" i="1" dirty="0" smtClean="0">
              <a:latin typeface="+mn-lt"/>
            </a:endParaRPr>
          </a:p>
          <a:p>
            <a:r>
              <a:rPr lang="en-US" sz="2400" i="1" dirty="0" smtClean="0">
                <a:latin typeface="+mn-lt"/>
              </a:rPr>
              <a:t>…and many more……</a:t>
            </a:r>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1231" y="2208115"/>
            <a:ext cx="6057143" cy="308571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35478556"/>
      </p:ext>
    </p:extLst>
  </p:cSld>
  <p:clrMapOvr>
    <a:masterClrMapping/>
  </p:clrMapOvr>
  <mc:AlternateContent xmlns:mc="http://schemas.openxmlformats.org/markup-compatibility/2006">
    <mc:Choice xmlns:p14="http://schemas.microsoft.com/office/powerpoint/2010/main" Requires="p14">
      <p:transition spd="slow" p14:dur="2000" advTm="75963"/>
    </mc:Choice>
    <mc:Fallback>
      <p:transition spd="slow" advTm="75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51"/>
            <a:ext cx="10972800" cy="838200"/>
          </a:xfrm>
        </p:spPr>
        <p:txBody>
          <a:bodyPr/>
          <a:lstStyle/>
          <a:p>
            <a:r>
              <a:rPr lang="en-US" sz="4000" dirty="0">
                <a:latin typeface="+mn-lt"/>
              </a:rPr>
              <a:t>Pros of Rooted Android</a:t>
            </a:r>
            <a:r>
              <a:rPr lang="en-US" dirty="0"/>
              <a:t/>
            </a:r>
            <a:br>
              <a:rPr lang="en-US" dirty="0"/>
            </a:br>
            <a:endParaRPr lang="en-US" dirty="0"/>
          </a:p>
        </p:txBody>
      </p:sp>
      <p:sp>
        <p:nvSpPr>
          <p:cNvPr id="3" name="Content Placeholder 2"/>
          <p:cNvSpPr>
            <a:spLocks noGrp="1"/>
          </p:cNvSpPr>
          <p:nvPr>
            <p:ph idx="1"/>
          </p:nvPr>
        </p:nvSpPr>
        <p:spPr/>
        <p:txBody>
          <a:bodyPr/>
          <a:lstStyle/>
          <a:p>
            <a:pPr lvl="0"/>
            <a:r>
              <a:rPr lang="en-US" sz="2400" i="1" dirty="0">
                <a:latin typeface="+mn-lt"/>
              </a:rPr>
              <a:t>Aplenty Apps</a:t>
            </a:r>
            <a:r>
              <a:rPr lang="en-US" dirty="0">
                <a:solidFill>
                  <a:prstClr val="black"/>
                </a:solidFill>
                <a:latin typeface="+mn-lt"/>
              </a:rPr>
              <a:t/>
            </a:r>
            <a:br>
              <a:rPr lang="en-US" dirty="0">
                <a:solidFill>
                  <a:prstClr val="black"/>
                </a:solidFill>
                <a:latin typeface="+mn-lt"/>
              </a:rPr>
            </a:br>
            <a:endParaRPr lang="en-US" dirty="0">
              <a:solidFill>
                <a:prstClr val="black"/>
              </a:solidFill>
              <a:latin typeface="+mn-lt"/>
            </a:endParaRPr>
          </a:p>
          <a:p>
            <a:pPr lvl="0"/>
            <a:r>
              <a:rPr lang="en-US" sz="2400" i="1" dirty="0">
                <a:latin typeface="+mn-lt"/>
                <a:ea typeface="Times New Roman" panose="02020603050405020304" pitchFamily="18" charset="0"/>
              </a:rPr>
              <a:t>Bloat Banishment</a:t>
            </a:r>
            <a:r>
              <a:rPr lang="en-US" i="1" dirty="0">
                <a:solidFill>
                  <a:prstClr val="black"/>
                </a:solidFill>
                <a:latin typeface="+mn-lt"/>
              </a:rPr>
              <a:t/>
            </a:r>
            <a:br>
              <a:rPr lang="en-US" i="1" dirty="0">
                <a:solidFill>
                  <a:prstClr val="black"/>
                </a:solidFill>
                <a:latin typeface="+mn-lt"/>
              </a:rPr>
            </a:br>
            <a:endParaRPr lang="en-US" i="1" dirty="0">
              <a:solidFill>
                <a:prstClr val="black"/>
              </a:solidFill>
              <a:latin typeface="+mn-lt"/>
            </a:endParaRPr>
          </a:p>
          <a:p>
            <a:pPr lvl="0"/>
            <a:r>
              <a:rPr lang="en-US" sz="2400" i="1" dirty="0">
                <a:latin typeface="+mn-lt"/>
                <a:ea typeface="Times New Roman" panose="02020603050405020304" pitchFamily="18" charset="0"/>
              </a:rPr>
              <a:t>Speed/Battery Life </a:t>
            </a:r>
            <a:r>
              <a:rPr lang="en-US" sz="2400" i="1" dirty="0" smtClean="0">
                <a:latin typeface="+mn-lt"/>
                <a:ea typeface="Times New Roman" panose="02020603050405020304" pitchFamily="18" charset="0"/>
              </a:rPr>
              <a:t>Boosts</a:t>
            </a:r>
          </a:p>
          <a:p>
            <a:pPr lvl="0"/>
            <a:endParaRPr lang="en-US" sz="2400" i="1" dirty="0">
              <a:latin typeface="+mn-lt"/>
            </a:endParaRPr>
          </a:p>
          <a:p>
            <a:pPr lvl="0"/>
            <a:r>
              <a:rPr lang="en-US" sz="2400" i="1" dirty="0">
                <a:latin typeface="+mn-lt"/>
                <a:ea typeface="Times New Roman" panose="02020603050405020304" pitchFamily="18" charset="0"/>
              </a:rPr>
              <a:t>Extreme </a:t>
            </a:r>
            <a:r>
              <a:rPr lang="en-US" sz="2400" i="1" dirty="0" smtClean="0">
                <a:latin typeface="+mn-lt"/>
                <a:ea typeface="Times New Roman" panose="02020603050405020304" pitchFamily="18" charset="0"/>
              </a:rPr>
              <a:t>Customization</a:t>
            </a:r>
          </a:p>
          <a:p>
            <a:pPr lvl="0"/>
            <a:endParaRPr lang="en-US" i="1" dirty="0">
              <a:latin typeface="+mn-lt"/>
            </a:endParaRPr>
          </a:p>
          <a:p>
            <a:pPr lvl="0"/>
            <a:r>
              <a:rPr lang="en-US" sz="2400" i="1" dirty="0">
                <a:latin typeface="+mn-lt"/>
                <a:ea typeface="Times New Roman" panose="02020603050405020304" pitchFamily="18" charset="0"/>
              </a:rPr>
              <a:t>Better </a:t>
            </a:r>
            <a:r>
              <a:rPr lang="en-US" sz="2400" i="1" dirty="0" smtClean="0">
                <a:latin typeface="+mn-lt"/>
                <a:ea typeface="Times New Roman" panose="02020603050405020304" pitchFamily="18" charset="0"/>
              </a:rPr>
              <a:t>Backup</a:t>
            </a:r>
            <a:endParaRPr lang="en-US" sz="2400" dirty="0">
              <a:latin typeface="+mn-l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0935" y="1630251"/>
            <a:ext cx="4791465" cy="331295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99089872"/>
      </p:ext>
    </p:extLst>
  </p:cSld>
  <p:clrMapOvr>
    <a:masterClrMapping/>
  </p:clrMapOvr>
  <mc:AlternateContent xmlns:mc="http://schemas.openxmlformats.org/markup-compatibility/2006">
    <mc:Choice xmlns:p14="http://schemas.microsoft.com/office/powerpoint/2010/main" Requires="p14">
      <p:transition spd="slow" p14:dur="2000" advTm="13328"/>
    </mc:Choice>
    <mc:Fallback>
      <p:transition spd="slow" advTm="13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752" y="816577"/>
            <a:ext cx="10972800" cy="838200"/>
          </a:xfrm>
        </p:spPr>
        <p:txBody>
          <a:bodyPr/>
          <a:lstStyle/>
          <a:p>
            <a:r>
              <a:rPr lang="en-US" sz="4000" dirty="0">
                <a:latin typeface="+mn-lt"/>
              </a:rPr>
              <a:t>Risks of Rooted Android</a:t>
            </a:r>
            <a:r>
              <a:rPr lang="en-US" dirty="0"/>
              <a:t/>
            </a:r>
            <a:br>
              <a:rPr lang="en-US" dirty="0"/>
            </a:br>
            <a:endParaRPr lang="en-US" dirty="0"/>
          </a:p>
        </p:txBody>
      </p:sp>
      <p:sp>
        <p:nvSpPr>
          <p:cNvPr id="3" name="Content Placeholder 2"/>
          <p:cNvSpPr>
            <a:spLocks noGrp="1"/>
          </p:cNvSpPr>
          <p:nvPr>
            <p:ph idx="1"/>
          </p:nvPr>
        </p:nvSpPr>
        <p:spPr>
          <a:xfrm>
            <a:off x="699752" y="1565856"/>
            <a:ext cx="10972800" cy="4724400"/>
          </a:xfrm>
        </p:spPr>
        <p:txBody>
          <a:bodyPr/>
          <a:lstStyle/>
          <a:p>
            <a:r>
              <a:rPr lang="en-US" sz="2400" i="1" dirty="0">
                <a:latin typeface="+mn-lt"/>
              </a:rPr>
              <a:t>More Security Risks exposure</a:t>
            </a:r>
            <a:r>
              <a:rPr lang="en-US" dirty="0"/>
              <a:t/>
            </a:r>
            <a:br>
              <a:rPr lang="en-US" dirty="0"/>
            </a:br>
            <a:endParaRPr lang="en-US" dirty="0"/>
          </a:p>
          <a:p>
            <a:r>
              <a:rPr lang="en-US" sz="2400" i="1" dirty="0">
                <a:latin typeface="+mn-lt"/>
              </a:rPr>
              <a:t>Warranty gone forever</a:t>
            </a:r>
            <a:r>
              <a:rPr lang="en-US" i="1" dirty="0"/>
              <a:t/>
            </a:r>
            <a:br>
              <a:rPr lang="en-US" i="1" dirty="0"/>
            </a:br>
            <a:endParaRPr lang="en-US" i="1" dirty="0"/>
          </a:p>
          <a:p>
            <a:r>
              <a:rPr lang="en-US" sz="2400" i="1" dirty="0">
                <a:latin typeface="+mn-lt"/>
              </a:rPr>
              <a:t>Update Issues</a:t>
            </a:r>
            <a:r>
              <a:rPr lang="en-US" i="1" dirty="0"/>
              <a:t/>
            </a:r>
            <a:br>
              <a:rPr lang="en-US" i="1" dirty="0"/>
            </a:br>
            <a:endParaRPr lang="en-US" i="1" dirty="0"/>
          </a:p>
          <a:p>
            <a:r>
              <a:rPr lang="en-US" sz="2400" i="1" dirty="0">
                <a:latin typeface="+mn-lt"/>
              </a:rPr>
              <a:t>Different device works differently, </a:t>
            </a:r>
            <a:r>
              <a:rPr lang="en-US" sz="2400" i="1" dirty="0" smtClean="0">
                <a:latin typeface="+mn-lt"/>
              </a:rPr>
              <a:t/>
            </a:r>
            <a:br>
              <a:rPr lang="en-US" sz="2400" i="1" dirty="0" smtClean="0">
                <a:latin typeface="+mn-lt"/>
              </a:rPr>
            </a:br>
            <a:r>
              <a:rPr lang="en-US" sz="2400" i="1" dirty="0" smtClean="0">
                <a:latin typeface="+mn-lt"/>
              </a:rPr>
              <a:t>so </a:t>
            </a:r>
            <a:r>
              <a:rPr lang="en-US" sz="2400" i="1" dirty="0">
                <a:latin typeface="+mn-lt"/>
              </a:rPr>
              <a:t>you need to have proper </a:t>
            </a:r>
            <a:r>
              <a:rPr lang="en-US" sz="2400" i="1" dirty="0" smtClean="0">
                <a:latin typeface="+mn-lt"/>
              </a:rPr>
              <a:t>knowledge</a:t>
            </a:r>
            <a:br>
              <a:rPr lang="en-US" sz="2400" i="1" dirty="0" smtClean="0">
                <a:latin typeface="+mn-lt"/>
              </a:rPr>
            </a:br>
            <a:r>
              <a:rPr lang="en-US" sz="2400" i="1" dirty="0" smtClean="0">
                <a:latin typeface="+mn-lt"/>
              </a:rPr>
              <a:t>for </a:t>
            </a:r>
            <a:r>
              <a:rPr lang="en-US" sz="2400" i="1" dirty="0">
                <a:latin typeface="+mn-lt"/>
              </a:rPr>
              <a:t>that particular device</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834" y="1743697"/>
            <a:ext cx="5033849" cy="34129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31208240"/>
      </p:ext>
    </p:extLst>
  </p:cSld>
  <p:clrMapOvr>
    <a:masterClrMapping/>
  </p:clrMapOvr>
  <mc:AlternateContent xmlns:mc="http://schemas.openxmlformats.org/markup-compatibility/2006">
    <mc:Choice xmlns:p14="http://schemas.microsoft.com/office/powerpoint/2010/main" Requires="p14">
      <p:transition spd="slow" p14:dur="2000" advTm="63007"/>
    </mc:Choice>
    <mc:Fallback>
      <p:transition spd="slow" advTm="63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50"/>
            <a:ext cx="10972800" cy="838200"/>
          </a:xfrm>
        </p:spPr>
        <p:txBody>
          <a:bodyPr/>
          <a:lstStyle/>
          <a:p>
            <a:r>
              <a:rPr lang="en-US" sz="4000" dirty="0">
                <a:latin typeface="+mn-lt"/>
              </a:rPr>
              <a:t>Dictionary of Root</a:t>
            </a:r>
            <a:r>
              <a:rPr lang="en-US" dirty="0"/>
              <a:t/>
            </a:r>
            <a:br>
              <a:rPr lang="en-US" dirty="0"/>
            </a:br>
            <a:endParaRPr lang="en-US" dirty="0"/>
          </a:p>
        </p:txBody>
      </p:sp>
      <p:sp>
        <p:nvSpPr>
          <p:cNvPr id="3" name="Content Placeholder 2"/>
          <p:cNvSpPr>
            <a:spLocks noGrp="1"/>
          </p:cNvSpPr>
          <p:nvPr>
            <p:ph idx="1"/>
          </p:nvPr>
        </p:nvSpPr>
        <p:spPr/>
        <p:txBody>
          <a:bodyPr/>
          <a:lstStyle/>
          <a:p>
            <a:r>
              <a:rPr lang="en-US" sz="2400" i="1" dirty="0" smtClean="0">
                <a:latin typeface="+mn-lt"/>
              </a:rPr>
              <a:t>Root</a:t>
            </a:r>
            <a:br>
              <a:rPr lang="en-US" sz="2400" i="1" dirty="0" smtClean="0">
                <a:latin typeface="+mn-lt"/>
              </a:rPr>
            </a:br>
            <a:r>
              <a:rPr lang="en-US" sz="2400" i="1" dirty="0" smtClean="0">
                <a:latin typeface="+mn-lt"/>
              </a:rPr>
              <a:t>  - </a:t>
            </a:r>
            <a:r>
              <a:rPr lang="en-US" sz="2400" dirty="0" smtClean="0">
                <a:latin typeface="Calibri" panose="020F0502020204030204" pitchFamily="34" charset="0"/>
              </a:rPr>
              <a:t>Getting </a:t>
            </a:r>
            <a:r>
              <a:rPr lang="en-US" sz="2400" dirty="0">
                <a:latin typeface="Calibri" panose="020F0502020204030204" pitchFamily="34" charset="0"/>
              </a:rPr>
              <a:t>root access means you are now able to run ‘</a:t>
            </a:r>
            <a:r>
              <a:rPr lang="en-US" sz="2400" dirty="0" err="1">
                <a:latin typeface="Calibri" panose="020F0502020204030204" pitchFamily="34" charset="0"/>
              </a:rPr>
              <a:t>sudo</a:t>
            </a:r>
            <a:r>
              <a:rPr lang="en-US" sz="2400" dirty="0">
                <a:latin typeface="Calibri" panose="020F0502020204030204" pitchFamily="34" charset="0"/>
              </a:rPr>
              <a:t>’ </a:t>
            </a:r>
            <a:r>
              <a:rPr lang="en-US" sz="2400" dirty="0" smtClean="0">
                <a:latin typeface="Calibri" panose="020F0502020204030204" pitchFamily="34" charset="0"/>
              </a:rPr>
              <a:t>command.</a:t>
            </a:r>
            <a:endParaRPr lang="en-US" sz="2400" dirty="0">
              <a:latin typeface="Calibri" panose="020F0502020204030204" pitchFamily="34" charset="0"/>
            </a:endParaRPr>
          </a:p>
          <a:p>
            <a:r>
              <a:rPr lang="en-US" sz="2400" i="1" dirty="0" smtClean="0">
                <a:latin typeface="+mn-lt"/>
              </a:rPr>
              <a:t>ROM</a:t>
            </a:r>
            <a:br>
              <a:rPr lang="en-US" sz="2400" i="1" dirty="0" smtClean="0">
                <a:latin typeface="+mn-lt"/>
              </a:rPr>
            </a:br>
            <a:r>
              <a:rPr lang="en-US" sz="2400" dirty="0" smtClean="0">
                <a:latin typeface="Calibri" panose="020F0502020204030204" pitchFamily="34" charset="0"/>
              </a:rPr>
              <a:t>  -</a:t>
            </a:r>
            <a:r>
              <a:rPr lang="en-US" sz="2400" dirty="0">
                <a:latin typeface="Calibri" panose="020F0502020204030204" pitchFamily="34" charset="0"/>
              </a:rPr>
              <a:t> A ROM is a modified version of Android. </a:t>
            </a:r>
            <a:endParaRPr lang="en-US" sz="2400" dirty="0" smtClean="0">
              <a:latin typeface="Calibri" panose="020F0502020204030204" pitchFamily="34" charset="0"/>
            </a:endParaRPr>
          </a:p>
          <a:p>
            <a:r>
              <a:rPr lang="en-US" sz="2400" i="1" dirty="0" smtClean="0">
                <a:latin typeface="+mn-lt"/>
              </a:rPr>
              <a:t>Stock</a:t>
            </a:r>
            <a:br>
              <a:rPr lang="en-US" sz="2400" i="1" dirty="0" smtClean="0">
                <a:latin typeface="+mn-lt"/>
              </a:rPr>
            </a:br>
            <a:r>
              <a:rPr lang="en-US" sz="2400" i="1" dirty="0" smtClean="0">
                <a:latin typeface="+mn-lt"/>
              </a:rPr>
              <a:t>  - </a:t>
            </a:r>
            <a:r>
              <a:rPr lang="en-US" sz="2400" dirty="0"/>
              <a:t>"</a:t>
            </a:r>
            <a:r>
              <a:rPr lang="en-US" sz="2400" dirty="0">
                <a:latin typeface="Calibri" panose="020F0502020204030204" pitchFamily="34" charset="0"/>
              </a:rPr>
              <a:t>Stock" can also mean the version of Android that came with your </a:t>
            </a:r>
            <a:r>
              <a:rPr lang="en-US" sz="2400" dirty="0" smtClean="0">
                <a:latin typeface="Calibri" panose="020F0502020204030204" pitchFamily="34" charset="0"/>
              </a:rPr>
              <a:t>phone</a:t>
            </a:r>
            <a:endParaRPr lang="en-US" sz="2400" i="1" dirty="0" smtClean="0">
              <a:latin typeface="Calibri" panose="020F0502020204030204" pitchFamily="34" charset="0"/>
            </a:endParaRPr>
          </a:p>
          <a:p>
            <a:r>
              <a:rPr lang="en-US" sz="2400" i="1" dirty="0" smtClean="0">
                <a:latin typeface="+mn-lt"/>
              </a:rPr>
              <a:t>Kernel</a:t>
            </a:r>
            <a:r>
              <a:rPr lang="en-US" sz="2400" i="1" dirty="0">
                <a:latin typeface="+mn-lt"/>
              </a:rPr>
              <a:t/>
            </a:r>
            <a:br>
              <a:rPr lang="en-US" sz="2400" i="1" dirty="0">
                <a:latin typeface="+mn-lt"/>
              </a:rPr>
            </a:br>
            <a:r>
              <a:rPr lang="en-US" sz="2400" i="1" dirty="0">
                <a:latin typeface="+mn-lt"/>
              </a:rPr>
              <a:t>  - </a:t>
            </a:r>
            <a:r>
              <a:rPr lang="en-US" sz="2400" dirty="0" smtClean="0">
                <a:latin typeface="Calibri" panose="020F0502020204030204" pitchFamily="34" charset="0"/>
              </a:rPr>
              <a:t>the </a:t>
            </a:r>
            <a:r>
              <a:rPr lang="en-US" sz="2400" dirty="0">
                <a:latin typeface="Calibri" panose="020F0502020204030204" pitchFamily="34" charset="0"/>
              </a:rPr>
              <a:t>component of your operating system that manages communications between your software and hardware. </a:t>
            </a:r>
          </a:p>
          <a:p>
            <a:r>
              <a:rPr lang="en-US" sz="2400" i="1" dirty="0" smtClean="0">
                <a:latin typeface="+mn-lt"/>
              </a:rPr>
              <a:t>Flash</a:t>
            </a:r>
            <a:r>
              <a:rPr lang="en-US" sz="2400" i="1" dirty="0">
                <a:latin typeface="+mn-lt"/>
              </a:rPr>
              <a:t/>
            </a:r>
            <a:br>
              <a:rPr lang="en-US" sz="2400" i="1" dirty="0">
                <a:latin typeface="+mn-lt"/>
              </a:rPr>
            </a:br>
            <a:r>
              <a:rPr lang="en-US" sz="2400" i="1" dirty="0">
                <a:latin typeface="+mn-lt"/>
              </a:rPr>
              <a:t>  </a:t>
            </a:r>
            <a:r>
              <a:rPr lang="en-US" sz="2400" dirty="0">
                <a:latin typeface="Calibri" panose="020F0502020204030204" pitchFamily="34" charset="0"/>
              </a:rPr>
              <a:t>- installing something on your device, whether it be a ROM, a kernel, or a recovery</a:t>
            </a:r>
            <a:r>
              <a:rPr lang="en-US" sz="2400" dirty="0">
                <a:latin typeface="+mn-lt"/>
              </a:rPr>
              <a:t/>
            </a:r>
            <a:br>
              <a:rPr lang="en-US" sz="2400" dirty="0">
                <a:latin typeface="+mn-lt"/>
              </a:rPr>
            </a:br>
            <a:endParaRPr lang="en-US" sz="2400" dirty="0" smtClean="0">
              <a:latin typeface="+mn-lt"/>
            </a:endParaRPr>
          </a:p>
          <a:p>
            <a:pPr marL="0" indent="0">
              <a:buNone/>
            </a:pPr>
            <a:endParaRPr lang="en-US" sz="2400" dirty="0">
              <a:latin typeface="+mn-lt"/>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1278" y="543022"/>
            <a:ext cx="2290722" cy="133625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28245575"/>
      </p:ext>
    </p:extLst>
  </p:cSld>
  <p:clrMapOvr>
    <a:masterClrMapping/>
  </p:clrMapOvr>
  <mc:AlternateContent xmlns:mc="http://schemas.openxmlformats.org/markup-compatibility/2006">
    <mc:Choice xmlns:p14="http://schemas.microsoft.com/office/powerpoint/2010/main" Requires="p14">
      <p:transition spd="slow" p14:dur="2000" advTm="68347"/>
    </mc:Choice>
    <mc:Fallback>
      <p:transition spd="slow" advTm="68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389" y="779172"/>
            <a:ext cx="10972800" cy="838200"/>
          </a:xfrm>
        </p:spPr>
        <p:txBody>
          <a:bodyPr/>
          <a:lstStyle/>
          <a:p>
            <a:r>
              <a:rPr lang="en-US" sz="4000" dirty="0">
                <a:latin typeface="+mn-lt"/>
              </a:rPr>
              <a:t>Classification of Rooting Methods</a:t>
            </a:r>
            <a:r>
              <a:rPr kumimoji="1" lang="en-US" i="1" dirty="0">
                <a:solidFill>
                  <a:prstClr val="black"/>
                </a:solidFill>
              </a:rPr>
              <a:t/>
            </a:r>
            <a:br>
              <a:rPr kumimoji="1" lang="en-US" i="1" dirty="0">
                <a:solidFill>
                  <a:prstClr val="black"/>
                </a:solidFill>
              </a:rPr>
            </a:br>
            <a:endParaRPr lang="en-US" dirty="0"/>
          </a:p>
        </p:txBody>
      </p:sp>
      <p:sp>
        <p:nvSpPr>
          <p:cNvPr id="3" name="Content Placeholder 2"/>
          <p:cNvSpPr>
            <a:spLocks noGrp="1"/>
          </p:cNvSpPr>
          <p:nvPr>
            <p:ph idx="1"/>
          </p:nvPr>
        </p:nvSpPr>
        <p:spPr>
          <a:xfrm>
            <a:off x="609600" y="1809482"/>
            <a:ext cx="10972800" cy="4724400"/>
          </a:xfrm>
        </p:spPr>
        <p:txBody>
          <a:bodyPr/>
          <a:lstStyle/>
          <a:p>
            <a:r>
              <a:rPr lang="en-US" sz="2800" i="1" dirty="0">
                <a:latin typeface="+mn-lt"/>
              </a:rPr>
              <a:t>Custom ROM </a:t>
            </a:r>
            <a:r>
              <a:rPr lang="en-US" sz="2800" i="1" dirty="0" smtClean="0">
                <a:latin typeface="+mn-lt"/>
              </a:rPr>
              <a:t>Flashing</a:t>
            </a:r>
          </a:p>
          <a:p>
            <a:pPr marL="0" indent="0">
              <a:buNone/>
            </a:pPr>
            <a:r>
              <a:rPr lang="en-US" i="1" dirty="0" smtClean="0"/>
              <a:t>	- </a:t>
            </a:r>
            <a:r>
              <a:rPr lang="en-US" sz="2400" dirty="0">
                <a:latin typeface="Calibri" panose="020F0502020204030204" pitchFamily="34" charset="0"/>
              </a:rPr>
              <a:t>flash a ROM with a modified operating system</a:t>
            </a:r>
            <a:r>
              <a:rPr lang="en-US" sz="2400" dirty="0" smtClean="0">
                <a:latin typeface="Calibri" panose="020F0502020204030204" pitchFamily="34" charset="0"/>
              </a:rPr>
              <a:t>,</a:t>
            </a:r>
            <a:br>
              <a:rPr lang="en-US" sz="2400" dirty="0" smtClean="0">
                <a:latin typeface="Calibri" panose="020F0502020204030204" pitchFamily="34" charset="0"/>
              </a:rPr>
            </a:br>
            <a:r>
              <a:rPr lang="en-US" sz="2400" dirty="0" smtClean="0">
                <a:latin typeface="Calibri" panose="020F0502020204030204" pitchFamily="34" charset="0"/>
              </a:rPr>
              <a:t> </a:t>
            </a:r>
            <a:r>
              <a:rPr lang="en-US" sz="2400" dirty="0">
                <a:latin typeface="Calibri" panose="020F0502020204030204" pitchFamily="34" charset="0"/>
              </a:rPr>
              <a:t>which already contains the </a:t>
            </a:r>
            <a:r>
              <a:rPr lang="en-US" sz="2400" dirty="0" err="1">
                <a:latin typeface="Calibri" panose="020F0502020204030204" pitchFamily="34" charset="0"/>
              </a:rPr>
              <a:t>su</a:t>
            </a:r>
            <a:r>
              <a:rPr lang="en-US" sz="2400" dirty="0">
                <a:latin typeface="Calibri" panose="020F0502020204030204" pitchFamily="34" charset="0"/>
              </a:rPr>
              <a:t> binary, to the device. </a:t>
            </a:r>
            <a:r>
              <a:rPr lang="en-US" sz="2400" dirty="0" smtClean="0">
                <a:latin typeface="Calibri" panose="020F0502020204030204" pitchFamily="34" charset="0"/>
              </a:rPr>
              <a:t/>
            </a:r>
            <a:br>
              <a:rPr lang="en-US" sz="2400" dirty="0" smtClean="0">
                <a:latin typeface="Calibri" panose="020F0502020204030204" pitchFamily="34" charset="0"/>
              </a:rPr>
            </a:br>
            <a:r>
              <a:rPr lang="en-US" sz="2400" dirty="0" smtClean="0">
                <a:latin typeface="Calibri" panose="020F0502020204030204" pitchFamily="34" charset="0"/>
              </a:rPr>
              <a:t/>
            </a:r>
            <a:br>
              <a:rPr lang="en-US" sz="2400" dirty="0" smtClean="0">
                <a:latin typeface="Calibri" panose="020F0502020204030204" pitchFamily="34" charset="0"/>
              </a:rPr>
            </a:br>
            <a:r>
              <a:rPr lang="en-US" sz="2400" dirty="0" smtClean="0">
                <a:latin typeface="Calibri" panose="020F0502020204030204" pitchFamily="34" charset="0"/>
              </a:rPr>
              <a:t/>
            </a:r>
            <a:br>
              <a:rPr lang="en-US" sz="2400" dirty="0" smtClean="0">
                <a:latin typeface="Calibri" panose="020F0502020204030204" pitchFamily="34" charset="0"/>
              </a:rPr>
            </a:br>
            <a:endParaRPr lang="en-US" sz="2400" i="1" dirty="0">
              <a:latin typeface="Calibri" panose="020F0502020204030204" pitchFamily="34" charset="0"/>
            </a:endParaRPr>
          </a:p>
          <a:p>
            <a:r>
              <a:rPr lang="en-US" sz="2800" i="1" dirty="0">
                <a:latin typeface="+mn-lt"/>
              </a:rPr>
              <a:t>Soft </a:t>
            </a:r>
            <a:r>
              <a:rPr lang="en-US" sz="2800" i="1" dirty="0" smtClean="0">
                <a:latin typeface="+mn-lt"/>
              </a:rPr>
              <a:t>Flashing</a:t>
            </a:r>
          </a:p>
          <a:p>
            <a:pPr marL="0" indent="0">
              <a:buNone/>
            </a:pPr>
            <a:r>
              <a:rPr lang="en-US" sz="2400" i="1" dirty="0" smtClean="0">
                <a:latin typeface="Calibri" panose="020F0502020204030204" pitchFamily="34" charset="0"/>
              </a:rPr>
              <a:t>	-</a:t>
            </a:r>
            <a:r>
              <a:rPr lang="en-US" sz="2400" dirty="0">
                <a:latin typeface="Calibri" panose="020F0502020204030204" pitchFamily="34" charset="0"/>
              </a:rPr>
              <a:t>for users who like to keep the factory </a:t>
            </a:r>
            <a:r>
              <a:rPr lang="en-US" sz="2400" dirty="0" smtClean="0">
                <a:latin typeface="Calibri" panose="020F0502020204030204" pitchFamily="34" charset="0"/>
              </a:rPr>
              <a:t>ROM</a:t>
            </a:r>
            <a:br>
              <a:rPr lang="en-US" sz="2400" dirty="0" smtClean="0">
                <a:latin typeface="Calibri" panose="020F0502020204030204" pitchFamily="34" charset="0"/>
              </a:rPr>
            </a:br>
            <a:r>
              <a:rPr lang="en-US" sz="2400" dirty="0" smtClean="0">
                <a:latin typeface="Calibri" panose="020F0502020204030204" pitchFamily="34" charset="0"/>
              </a:rPr>
              <a:t> </a:t>
            </a:r>
            <a:r>
              <a:rPr lang="en-US" sz="2400" dirty="0">
                <a:latin typeface="Calibri" panose="020F0502020204030204" pitchFamily="34" charset="0"/>
              </a:rPr>
              <a:t>provided by the manufacturer of the device nearly untouched. </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2379" y="2383529"/>
            <a:ext cx="4799621" cy="247180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2086531"/>
      </p:ext>
    </p:extLst>
  </p:cSld>
  <p:clrMapOvr>
    <a:masterClrMapping/>
  </p:clrMapOvr>
  <mc:AlternateContent xmlns:mc="http://schemas.openxmlformats.org/markup-compatibility/2006">
    <mc:Choice xmlns:p14="http://schemas.microsoft.com/office/powerpoint/2010/main" Requires="p14">
      <p:transition spd="slow" p14:dur="2000" advTm="71022"/>
    </mc:Choice>
    <mc:Fallback>
      <p:transition spd="slow" advTm="71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1"/>
</p:tagLst>
</file>

<file path=ppt/theme/theme1.xml><?xml version="1.0" encoding="utf-8"?>
<a:theme xmlns:a="http://schemas.openxmlformats.org/drawingml/2006/main" name="ucfpresentation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ucfpresentation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222</TotalTime>
  <Words>1295</Words>
  <Application>Microsoft Office PowerPoint</Application>
  <PresentationFormat>Widescreen</PresentationFormat>
  <Paragraphs>159</Paragraphs>
  <Slides>14</Slides>
  <Notes>12</Notes>
  <HiddenSlides>0</HiddenSlides>
  <MMClips>12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맑은 고딕</vt:lpstr>
      <vt:lpstr>Arial</vt:lpstr>
      <vt:lpstr>Calibri</vt:lpstr>
      <vt:lpstr>Candara</vt:lpstr>
      <vt:lpstr>Georgia</vt:lpstr>
      <vt:lpstr>Gotham-Black</vt:lpstr>
      <vt:lpstr>굴림</vt:lpstr>
      <vt:lpstr>ＭＳ Ｐゴシック</vt:lpstr>
      <vt:lpstr>Times New Roman</vt:lpstr>
      <vt:lpstr>Trebuchet MS</vt:lpstr>
      <vt:lpstr>ucfpresentation_template</vt:lpstr>
      <vt:lpstr>1_ucfpresentation_template</vt:lpstr>
      <vt:lpstr> Forensic Analysis Of Android Rooting  </vt:lpstr>
      <vt:lpstr>Agenda</vt:lpstr>
      <vt:lpstr>Overview Of Term Paper</vt:lpstr>
      <vt:lpstr>What is Rooting </vt:lpstr>
      <vt:lpstr>Why Rooting </vt:lpstr>
      <vt:lpstr>Pros of Rooted Android </vt:lpstr>
      <vt:lpstr>Risks of Rooted Android </vt:lpstr>
      <vt:lpstr>Dictionary of Root </vt:lpstr>
      <vt:lpstr>Classification of Rooting Methods </vt:lpstr>
      <vt:lpstr>How to root </vt:lpstr>
      <vt:lpstr>Further Research</vt:lpstr>
      <vt:lpstr>Remarks</vt:lpstr>
      <vt:lpstr>References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Forensic Analysis Of Android Rooting</dc:title>
  <dc:creator>Basundhara Dey</dc:creator>
  <cp:lastModifiedBy>Basundhara Dey</cp:lastModifiedBy>
  <cp:revision>81</cp:revision>
  <dcterms:created xsi:type="dcterms:W3CDTF">2015-11-30T22:03:24Z</dcterms:created>
  <dcterms:modified xsi:type="dcterms:W3CDTF">2015-12-01T01:53:58Z</dcterms:modified>
</cp:coreProperties>
</file>